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0" r:id="rId5"/>
    <p:sldId id="261" r:id="rId6"/>
    <p:sldId id="267" r:id="rId7"/>
    <p:sldId id="266" r:id="rId8"/>
    <p:sldId id="263" r:id="rId9"/>
    <p:sldId id="265" r:id="rId10"/>
    <p:sldId id="264" r:id="rId11"/>
    <p:sldId id="268" r:id="rId12"/>
    <p:sldId id="271" r:id="rId13"/>
    <p:sldId id="269" r:id="rId14"/>
    <p:sldId id="275" r:id="rId15"/>
    <p:sldId id="270" r:id="rId16"/>
    <p:sldId id="273" r:id="rId17"/>
    <p:sldId id="274" r:id="rId18"/>
    <p:sldId id="25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0DA2B54-6B80-4D43-9246-FC2B1EEA8903}">
          <p14:sldIdLst>
            <p14:sldId id="256"/>
            <p14:sldId id="257"/>
            <p14:sldId id="258"/>
            <p14:sldId id="260"/>
            <p14:sldId id="261"/>
            <p14:sldId id="267"/>
            <p14:sldId id="266"/>
            <p14:sldId id="263"/>
            <p14:sldId id="265"/>
            <p14:sldId id="264"/>
            <p14:sldId id="268"/>
            <p14:sldId id="271"/>
            <p14:sldId id="269"/>
            <p14:sldId id="275"/>
            <p14:sldId id="270"/>
            <p14:sldId id="273"/>
            <p14:sldId id="274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21"/>
    <p:restoredTop sz="91531"/>
  </p:normalViewPr>
  <p:slideViewPr>
    <p:cSldViewPr snapToGrid="0" snapToObjects="1">
      <p:cViewPr varScale="1">
        <p:scale>
          <a:sx n="117" d="100"/>
          <a:sy n="117" d="100"/>
        </p:scale>
        <p:origin x="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03A8F8-953A-D446-89C2-43AE351A89F5}" type="doc">
      <dgm:prSet loTypeId="urn:microsoft.com/office/officeart/2005/8/layout/hProcess11" loCatId="process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BDFBDAD0-16B4-1F46-8D23-3B1C78F2B4D4}">
      <dgm:prSet/>
      <dgm:spPr/>
      <dgm:t>
        <a:bodyPr/>
        <a:lstStyle/>
        <a:p>
          <a:pPr rtl="0"/>
          <a:r>
            <a:rPr lang="en-US" baseline="0" smtClean="0"/>
            <a:t>Raw text</a:t>
          </a:r>
          <a:endParaRPr lang="en-US"/>
        </a:p>
      </dgm:t>
    </dgm:pt>
    <dgm:pt modelId="{6F714E89-C07F-B346-8065-D4D50C85C32A}" type="parTrans" cxnId="{DD354A75-9B39-774B-A022-CCBB6C293E71}">
      <dgm:prSet/>
      <dgm:spPr/>
      <dgm:t>
        <a:bodyPr/>
        <a:lstStyle/>
        <a:p>
          <a:endParaRPr lang="en-US"/>
        </a:p>
      </dgm:t>
    </dgm:pt>
    <dgm:pt modelId="{AE312571-40CD-D343-A94C-CF872E8497CF}" type="sibTrans" cxnId="{DD354A75-9B39-774B-A022-CCBB6C293E71}">
      <dgm:prSet/>
      <dgm:spPr/>
      <dgm:t>
        <a:bodyPr/>
        <a:lstStyle/>
        <a:p>
          <a:endParaRPr lang="en-US"/>
        </a:p>
      </dgm:t>
    </dgm:pt>
    <dgm:pt modelId="{4629EBD0-291D-7B44-88A0-2304B84254BE}">
      <dgm:prSet/>
      <dgm:spPr/>
      <dgm:t>
        <a:bodyPr/>
        <a:lstStyle/>
        <a:p>
          <a:pPr rtl="0"/>
          <a:r>
            <a:rPr lang="en-US" baseline="0" dirty="0" smtClean="0"/>
            <a:t>Remove stop words and special characters</a:t>
          </a:r>
          <a:endParaRPr lang="en-US" dirty="0"/>
        </a:p>
      </dgm:t>
    </dgm:pt>
    <dgm:pt modelId="{118ECDB0-F650-9649-B168-7EF845632BC1}" type="parTrans" cxnId="{17EA8345-B5EF-BB4F-91E1-2CDE7C0EE98B}">
      <dgm:prSet/>
      <dgm:spPr/>
      <dgm:t>
        <a:bodyPr/>
        <a:lstStyle/>
        <a:p>
          <a:endParaRPr lang="en-US"/>
        </a:p>
      </dgm:t>
    </dgm:pt>
    <dgm:pt modelId="{33BB6401-5517-5449-81F9-D3D7CE0F6577}" type="sibTrans" cxnId="{17EA8345-B5EF-BB4F-91E1-2CDE7C0EE98B}">
      <dgm:prSet/>
      <dgm:spPr/>
      <dgm:t>
        <a:bodyPr/>
        <a:lstStyle/>
        <a:p>
          <a:endParaRPr lang="en-US"/>
        </a:p>
      </dgm:t>
    </dgm:pt>
    <dgm:pt modelId="{D79A9D90-A5F9-954D-9250-1DED4B79958D}">
      <dgm:prSet/>
      <dgm:spPr/>
      <dgm:t>
        <a:bodyPr/>
        <a:lstStyle/>
        <a:p>
          <a:pPr rtl="0"/>
          <a:r>
            <a:rPr lang="en-US" baseline="0" smtClean="0"/>
            <a:t>Stemming (Lemmatization)</a:t>
          </a:r>
          <a:endParaRPr lang="en-US"/>
        </a:p>
      </dgm:t>
    </dgm:pt>
    <dgm:pt modelId="{5B4087CC-CF09-0C45-B67C-7673F3B586C0}" type="parTrans" cxnId="{283855EF-2A1F-4341-BB14-84B713CCD957}">
      <dgm:prSet/>
      <dgm:spPr/>
      <dgm:t>
        <a:bodyPr/>
        <a:lstStyle/>
        <a:p>
          <a:endParaRPr lang="en-US"/>
        </a:p>
      </dgm:t>
    </dgm:pt>
    <dgm:pt modelId="{B85304DC-845E-7E4B-A79A-B75ACDC565C6}" type="sibTrans" cxnId="{283855EF-2A1F-4341-BB14-84B713CCD957}">
      <dgm:prSet/>
      <dgm:spPr/>
      <dgm:t>
        <a:bodyPr/>
        <a:lstStyle/>
        <a:p>
          <a:endParaRPr lang="en-US"/>
        </a:p>
      </dgm:t>
    </dgm:pt>
    <dgm:pt modelId="{6610DE66-CAD9-284D-88EB-8D12B95C6668}">
      <dgm:prSet/>
      <dgm:spPr/>
      <dgm:t>
        <a:bodyPr/>
        <a:lstStyle/>
        <a:p>
          <a:pPr rtl="0"/>
          <a:r>
            <a:rPr lang="en-US" baseline="0" smtClean="0"/>
            <a:t>Tf-idf vectorization</a:t>
          </a:r>
          <a:endParaRPr lang="en-US"/>
        </a:p>
      </dgm:t>
    </dgm:pt>
    <dgm:pt modelId="{A669C9DC-97D0-FC42-B913-E76A21309253}" type="parTrans" cxnId="{A1BBA336-1B1F-1B4C-9E4C-96261C789D0D}">
      <dgm:prSet/>
      <dgm:spPr/>
      <dgm:t>
        <a:bodyPr/>
        <a:lstStyle/>
        <a:p>
          <a:endParaRPr lang="en-US"/>
        </a:p>
      </dgm:t>
    </dgm:pt>
    <dgm:pt modelId="{EE5A3B56-9845-E140-8DC2-EEC59AB9ED7D}" type="sibTrans" cxnId="{A1BBA336-1B1F-1B4C-9E4C-96261C789D0D}">
      <dgm:prSet/>
      <dgm:spPr/>
      <dgm:t>
        <a:bodyPr/>
        <a:lstStyle/>
        <a:p>
          <a:endParaRPr lang="en-US"/>
        </a:p>
      </dgm:t>
    </dgm:pt>
    <dgm:pt modelId="{34F41463-F28D-2440-8113-9F8D66339283}">
      <dgm:prSet/>
      <dgm:spPr/>
      <dgm:t>
        <a:bodyPr/>
        <a:lstStyle/>
        <a:p>
          <a:pPr rtl="0"/>
          <a:r>
            <a:rPr lang="en-US" baseline="0" dirty="0" smtClean="0"/>
            <a:t>Hierarchical Clustering</a:t>
          </a:r>
          <a:endParaRPr lang="en-US" dirty="0"/>
        </a:p>
      </dgm:t>
    </dgm:pt>
    <dgm:pt modelId="{72CCC6B4-65FE-3F40-BBD3-4826D7A3273C}" type="parTrans" cxnId="{DCF2ABCC-CC82-AE42-92EF-54EE93562E58}">
      <dgm:prSet/>
      <dgm:spPr/>
      <dgm:t>
        <a:bodyPr/>
        <a:lstStyle/>
        <a:p>
          <a:endParaRPr lang="en-US"/>
        </a:p>
      </dgm:t>
    </dgm:pt>
    <dgm:pt modelId="{653A6851-3F95-774A-8438-7021F5A2EC83}" type="sibTrans" cxnId="{DCF2ABCC-CC82-AE42-92EF-54EE93562E58}">
      <dgm:prSet/>
      <dgm:spPr/>
      <dgm:t>
        <a:bodyPr/>
        <a:lstStyle/>
        <a:p>
          <a:endParaRPr lang="en-US"/>
        </a:p>
      </dgm:t>
    </dgm:pt>
    <dgm:pt modelId="{078185F8-CA1C-B54D-8D10-D774BEC195E8}" type="pres">
      <dgm:prSet presAssocID="{7803A8F8-953A-D446-89C2-43AE351A89F5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D6C9330-92F8-9344-B2C5-38BEBB34A670}" type="pres">
      <dgm:prSet presAssocID="{7803A8F8-953A-D446-89C2-43AE351A89F5}" presName="arrow" presStyleLbl="bgShp" presStyleIdx="0" presStyleCnt="1" custLinFactNeighborX="-6" custLinFactNeighborY="2023"/>
      <dgm:spPr/>
      <dgm:t>
        <a:bodyPr/>
        <a:lstStyle/>
        <a:p>
          <a:endParaRPr lang="en-US"/>
        </a:p>
      </dgm:t>
    </dgm:pt>
    <dgm:pt modelId="{D7EAFDFC-CF7A-EF4F-B167-F5716E74281A}" type="pres">
      <dgm:prSet presAssocID="{7803A8F8-953A-D446-89C2-43AE351A89F5}" presName="points" presStyleCnt="0"/>
      <dgm:spPr/>
    </dgm:pt>
    <dgm:pt modelId="{DBE11D91-5349-6848-8605-B5BFEE68DB0C}" type="pres">
      <dgm:prSet presAssocID="{BDFBDAD0-16B4-1F46-8D23-3B1C78F2B4D4}" presName="compositeA" presStyleCnt="0"/>
      <dgm:spPr/>
    </dgm:pt>
    <dgm:pt modelId="{73C19F6D-4042-C549-88D0-E3E95A216EAE}" type="pres">
      <dgm:prSet presAssocID="{BDFBDAD0-16B4-1F46-8D23-3B1C78F2B4D4}" presName="textA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44E1DF-25D5-AB46-872C-C277139DA193}" type="pres">
      <dgm:prSet presAssocID="{BDFBDAD0-16B4-1F46-8D23-3B1C78F2B4D4}" presName="circleA" presStyleLbl="node1" presStyleIdx="0" presStyleCnt="5"/>
      <dgm:spPr/>
    </dgm:pt>
    <dgm:pt modelId="{0ADE4A6F-B580-3446-B5B9-C92E6953F603}" type="pres">
      <dgm:prSet presAssocID="{BDFBDAD0-16B4-1F46-8D23-3B1C78F2B4D4}" presName="spaceA" presStyleCnt="0"/>
      <dgm:spPr/>
    </dgm:pt>
    <dgm:pt modelId="{3370A470-CA31-FC4C-BDF1-0D140F932510}" type="pres">
      <dgm:prSet presAssocID="{AE312571-40CD-D343-A94C-CF872E8497CF}" presName="space" presStyleCnt="0"/>
      <dgm:spPr/>
    </dgm:pt>
    <dgm:pt modelId="{8AA17340-F871-764D-A24F-BC626F34AD18}" type="pres">
      <dgm:prSet presAssocID="{4629EBD0-291D-7B44-88A0-2304B84254BE}" presName="compositeB" presStyleCnt="0"/>
      <dgm:spPr/>
    </dgm:pt>
    <dgm:pt modelId="{6BDD0586-53BE-FC43-B2FD-EB56FB12D29C}" type="pres">
      <dgm:prSet presAssocID="{4629EBD0-291D-7B44-88A0-2304B84254BE}" presName="textB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E3F441-1013-2E4C-BCD5-E919AA466927}" type="pres">
      <dgm:prSet presAssocID="{4629EBD0-291D-7B44-88A0-2304B84254BE}" presName="circleB" presStyleLbl="node1" presStyleIdx="1" presStyleCnt="5"/>
      <dgm:spPr/>
    </dgm:pt>
    <dgm:pt modelId="{D95FCB97-EC7E-9740-87BD-61A1699CCF6C}" type="pres">
      <dgm:prSet presAssocID="{4629EBD0-291D-7B44-88A0-2304B84254BE}" presName="spaceB" presStyleCnt="0"/>
      <dgm:spPr/>
    </dgm:pt>
    <dgm:pt modelId="{CDB127C3-5FA0-B14D-A49A-644BAFF407E2}" type="pres">
      <dgm:prSet presAssocID="{33BB6401-5517-5449-81F9-D3D7CE0F6577}" presName="space" presStyleCnt="0"/>
      <dgm:spPr/>
    </dgm:pt>
    <dgm:pt modelId="{D791F214-5676-6B48-8F7A-3CC5E225005D}" type="pres">
      <dgm:prSet presAssocID="{D79A9D90-A5F9-954D-9250-1DED4B79958D}" presName="compositeA" presStyleCnt="0"/>
      <dgm:spPr/>
    </dgm:pt>
    <dgm:pt modelId="{017D089C-3631-724D-976A-80360D7DAC73}" type="pres">
      <dgm:prSet presAssocID="{D79A9D90-A5F9-954D-9250-1DED4B79958D}" presName="textA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7FE601-2E26-E143-8318-A5423E432A71}" type="pres">
      <dgm:prSet presAssocID="{D79A9D90-A5F9-954D-9250-1DED4B79958D}" presName="circleA" presStyleLbl="node1" presStyleIdx="2" presStyleCnt="5"/>
      <dgm:spPr/>
    </dgm:pt>
    <dgm:pt modelId="{9D93E069-E9BF-784C-A086-603DDC1EDBCD}" type="pres">
      <dgm:prSet presAssocID="{D79A9D90-A5F9-954D-9250-1DED4B79958D}" presName="spaceA" presStyleCnt="0"/>
      <dgm:spPr/>
    </dgm:pt>
    <dgm:pt modelId="{FBBE9AEF-2F8A-9C43-8031-971D178B4457}" type="pres">
      <dgm:prSet presAssocID="{B85304DC-845E-7E4B-A79A-B75ACDC565C6}" presName="space" presStyleCnt="0"/>
      <dgm:spPr/>
    </dgm:pt>
    <dgm:pt modelId="{7AC2E816-72DE-0749-873C-D71C4D68F195}" type="pres">
      <dgm:prSet presAssocID="{6610DE66-CAD9-284D-88EB-8D12B95C6668}" presName="compositeB" presStyleCnt="0"/>
      <dgm:spPr/>
    </dgm:pt>
    <dgm:pt modelId="{40ED0F04-4272-6147-B96F-D2EB39BCA13B}" type="pres">
      <dgm:prSet presAssocID="{6610DE66-CAD9-284D-88EB-8D12B95C6668}" presName="textB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62D79D-8768-9B47-B27A-1492B8CCC11F}" type="pres">
      <dgm:prSet presAssocID="{6610DE66-CAD9-284D-88EB-8D12B95C6668}" presName="circleB" presStyleLbl="node1" presStyleIdx="3" presStyleCnt="5"/>
      <dgm:spPr/>
    </dgm:pt>
    <dgm:pt modelId="{801C8BE2-4B10-3944-B989-437794E14065}" type="pres">
      <dgm:prSet presAssocID="{6610DE66-CAD9-284D-88EB-8D12B95C6668}" presName="spaceB" presStyleCnt="0"/>
      <dgm:spPr/>
    </dgm:pt>
    <dgm:pt modelId="{CBA82590-FED4-404F-AF11-0E161DD5E522}" type="pres">
      <dgm:prSet presAssocID="{EE5A3B56-9845-E140-8DC2-EEC59AB9ED7D}" presName="space" presStyleCnt="0"/>
      <dgm:spPr/>
    </dgm:pt>
    <dgm:pt modelId="{10C2C7C5-47A6-8946-ACCB-508595CB72EC}" type="pres">
      <dgm:prSet presAssocID="{34F41463-F28D-2440-8113-9F8D66339283}" presName="compositeA" presStyleCnt="0"/>
      <dgm:spPr/>
    </dgm:pt>
    <dgm:pt modelId="{0FB30037-2B5F-4B4A-9AC8-C365596FB2B9}" type="pres">
      <dgm:prSet presAssocID="{34F41463-F28D-2440-8113-9F8D66339283}" presName="textA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111D4D-41F1-5C4C-832A-FC4E43050AC8}" type="pres">
      <dgm:prSet presAssocID="{34F41463-F28D-2440-8113-9F8D66339283}" presName="circleA" presStyleLbl="node1" presStyleIdx="4" presStyleCnt="5"/>
      <dgm:spPr/>
    </dgm:pt>
    <dgm:pt modelId="{60E15C77-85D9-9D42-886C-EF4226F78C85}" type="pres">
      <dgm:prSet presAssocID="{34F41463-F28D-2440-8113-9F8D66339283}" presName="spaceA" presStyleCnt="0"/>
      <dgm:spPr/>
    </dgm:pt>
  </dgm:ptLst>
  <dgm:cxnLst>
    <dgm:cxn modelId="{05A7B54D-A5CB-1F4B-8579-B35B3F5B63C8}" type="presOf" srcId="{BDFBDAD0-16B4-1F46-8D23-3B1C78F2B4D4}" destId="{73C19F6D-4042-C549-88D0-E3E95A216EAE}" srcOrd="0" destOrd="0" presId="urn:microsoft.com/office/officeart/2005/8/layout/hProcess11"/>
    <dgm:cxn modelId="{17EA8345-B5EF-BB4F-91E1-2CDE7C0EE98B}" srcId="{7803A8F8-953A-D446-89C2-43AE351A89F5}" destId="{4629EBD0-291D-7B44-88A0-2304B84254BE}" srcOrd="1" destOrd="0" parTransId="{118ECDB0-F650-9649-B168-7EF845632BC1}" sibTransId="{33BB6401-5517-5449-81F9-D3D7CE0F6577}"/>
    <dgm:cxn modelId="{350E381A-731E-CA4E-802C-51B94335CAD7}" type="presOf" srcId="{7803A8F8-953A-D446-89C2-43AE351A89F5}" destId="{078185F8-CA1C-B54D-8D10-D774BEC195E8}" srcOrd="0" destOrd="0" presId="urn:microsoft.com/office/officeart/2005/8/layout/hProcess11"/>
    <dgm:cxn modelId="{283855EF-2A1F-4341-BB14-84B713CCD957}" srcId="{7803A8F8-953A-D446-89C2-43AE351A89F5}" destId="{D79A9D90-A5F9-954D-9250-1DED4B79958D}" srcOrd="2" destOrd="0" parTransId="{5B4087CC-CF09-0C45-B67C-7673F3B586C0}" sibTransId="{B85304DC-845E-7E4B-A79A-B75ACDC565C6}"/>
    <dgm:cxn modelId="{A1BBA336-1B1F-1B4C-9E4C-96261C789D0D}" srcId="{7803A8F8-953A-D446-89C2-43AE351A89F5}" destId="{6610DE66-CAD9-284D-88EB-8D12B95C6668}" srcOrd="3" destOrd="0" parTransId="{A669C9DC-97D0-FC42-B913-E76A21309253}" sibTransId="{EE5A3B56-9845-E140-8DC2-EEC59AB9ED7D}"/>
    <dgm:cxn modelId="{DCF2ABCC-CC82-AE42-92EF-54EE93562E58}" srcId="{7803A8F8-953A-D446-89C2-43AE351A89F5}" destId="{34F41463-F28D-2440-8113-9F8D66339283}" srcOrd="4" destOrd="0" parTransId="{72CCC6B4-65FE-3F40-BBD3-4826D7A3273C}" sibTransId="{653A6851-3F95-774A-8438-7021F5A2EC83}"/>
    <dgm:cxn modelId="{A6401C2D-9234-3540-94F9-2DCBFE4F0BC2}" type="presOf" srcId="{6610DE66-CAD9-284D-88EB-8D12B95C6668}" destId="{40ED0F04-4272-6147-B96F-D2EB39BCA13B}" srcOrd="0" destOrd="0" presId="urn:microsoft.com/office/officeart/2005/8/layout/hProcess11"/>
    <dgm:cxn modelId="{74319D6B-D71A-7E49-A51F-1031E3BA91C9}" type="presOf" srcId="{4629EBD0-291D-7B44-88A0-2304B84254BE}" destId="{6BDD0586-53BE-FC43-B2FD-EB56FB12D29C}" srcOrd="0" destOrd="0" presId="urn:microsoft.com/office/officeart/2005/8/layout/hProcess11"/>
    <dgm:cxn modelId="{E765B15D-8F05-A94A-AA7F-562358524C16}" type="presOf" srcId="{D79A9D90-A5F9-954D-9250-1DED4B79958D}" destId="{017D089C-3631-724D-976A-80360D7DAC73}" srcOrd="0" destOrd="0" presId="urn:microsoft.com/office/officeart/2005/8/layout/hProcess11"/>
    <dgm:cxn modelId="{ADE2BEDC-8AA9-224B-80D6-4711052578BF}" type="presOf" srcId="{34F41463-F28D-2440-8113-9F8D66339283}" destId="{0FB30037-2B5F-4B4A-9AC8-C365596FB2B9}" srcOrd="0" destOrd="0" presId="urn:microsoft.com/office/officeart/2005/8/layout/hProcess11"/>
    <dgm:cxn modelId="{DD354A75-9B39-774B-A022-CCBB6C293E71}" srcId="{7803A8F8-953A-D446-89C2-43AE351A89F5}" destId="{BDFBDAD0-16B4-1F46-8D23-3B1C78F2B4D4}" srcOrd="0" destOrd="0" parTransId="{6F714E89-C07F-B346-8065-D4D50C85C32A}" sibTransId="{AE312571-40CD-D343-A94C-CF872E8497CF}"/>
    <dgm:cxn modelId="{7A68F75F-B6CE-8E40-9E0E-AC970B35DE38}" type="presParOf" srcId="{078185F8-CA1C-B54D-8D10-D774BEC195E8}" destId="{AD6C9330-92F8-9344-B2C5-38BEBB34A670}" srcOrd="0" destOrd="0" presId="urn:microsoft.com/office/officeart/2005/8/layout/hProcess11"/>
    <dgm:cxn modelId="{6A173A16-1124-4644-B734-4500FDAA8343}" type="presParOf" srcId="{078185F8-CA1C-B54D-8D10-D774BEC195E8}" destId="{D7EAFDFC-CF7A-EF4F-B167-F5716E74281A}" srcOrd="1" destOrd="0" presId="urn:microsoft.com/office/officeart/2005/8/layout/hProcess11"/>
    <dgm:cxn modelId="{9A51BEEE-46F9-094E-A332-A974F1DD6BA6}" type="presParOf" srcId="{D7EAFDFC-CF7A-EF4F-B167-F5716E74281A}" destId="{DBE11D91-5349-6848-8605-B5BFEE68DB0C}" srcOrd="0" destOrd="0" presId="urn:microsoft.com/office/officeart/2005/8/layout/hProcess11"/>
    <dgm:cxn modelId="{521F8980-3038-5D4E-9A6A-487FA93F25B8}" type="presParOf" srcId="{DBE11D91-5349-6848-8605-B5BFEE68DB0C}" destId="{73C19F6D-4042-C549-88D0-E3E95A216EAE}" srcOrd="0" destOrd="0" presId="urn:microsoft.com/office/officeart/2005/8/layout/hProcess11"/>
    <dgm:cxn modelId="{623689CC-199C-8D42-9BD3-67CA8EEB3385}" type="presParOf" srcId="{DBE11D91-5349-6848-8605-B5BFEE68DB0C}" destId="{6F44E1DF-25D5-AB46-872C-C277139DA193}" srcOrd="1" destOrd="0" presId="urn:microsoft.com/office/officeart/2005/8/layout/hProcess11"/>
    <dgm:cxn modelId="{A5C60356-2292-8A43-BC43-3F663F278784}" type="presParOf" srcId="{DBE11D91-5349-6848-8605-B5BFEE68DB0C}" destId="{0ADE4A6F-B580-3446-B5B9-C92E6953F603}" srcOrd="2" destOrd="0" presId="urn:microsoft.com/office/officeart/2005/8/layout/hProcess11"/>
    <dgm:cxn modelId="{F5749E6F-44C9-2C41-9787-CB8E55DACCF9}" type="presParOf" srcId="{D7EAFDFC-CF7A-EF4F-B167-F5716E74281A}" destId="{3370A470-CA31-FC4C-BDF1-0D140F932510}" srcOrd="1" destOrd="0" presId="urn:microsoft.com/office/officeart/2005/8/layout/hProcess11"/>
    <dgm:cxn modelId="{405C34A5-F867-544E-92BA-436892A9217F}" type="presParOf" srcId="{D7EAFDFC-CF7A-EF4F-B167-F5716E74281A}" destId="{8AA17340-F871-764D-A24F-BC626F34AD18}" srcOrd="2" destOrd="0" presId="urn:microsoft.com/office/officeart/2005/8/layout/hProcess11"/>
    <dgm:cxn modelId="{4E3082DB-C8CD-D14A-91C1-F6448069052E}" type="presParOf" srcId="{8AA17340-F871-764D-A24F-BC626F34AD18}" destId="{6BDD0586-53BE-FC43-B2FD-EB56FB12D29C}" srcOrd="0" destOrd="0" presId="urn:microsoft.com/office/officeart/2005/8/layout/hProcess11"/>
    <dgm:cxn modelId="{565FDE28-7A5F-B74E-A796-D1F3A4EB43CE}" type="presParOf" srcId="{8AA17340-F871-764D-A24F-BC626F34AD18}" destId="{8AE3F441-1013-2E4C-BCD5-E919AA466927}" srcOrd="1" destOrd="0" presId="urn:microsoft.com/office/officeart/2005/8/layout/hProcess11"/>
    <dgm:cxn modelId="{58028C58-0BDF-2E4F-A673-BACB03FD89C4}" type="presParOf" srcId="{8AA17340-F871-764D-A24F-BC626F34AD18}" destId="{D95FCB97-EC7E-9740-87BD-61A1699CCF6C}" srcOrd="2" destOrd="0" presId="urn:microsoft.com/office/officeart/2005/8/layout/hProcess11"/>
    <dgm:cxn modelId="{43E96735-1F10-BF46-9430-57D2FA021E97}" type="presParOf" srcId="{D7EAFDFC-CF7A-EF4F-B167-F5716E74281A}" destId="{CDB127C3-5FA0-B14D-A49A-644BAFF407E2}" srcOrd="3" destOrd="0" presId="urn:microsoft.com/office/officeart/2005/8/layout/hProcess11"/>
    <dgm:cxn modelId="{969AFF2A-3E87-7B40-95EC-EC3E1210AADF}" type="presParOf" srcId="{D7EAFDFC-CF7A-EF4F-B167-F5716E74281A}" destId="{D791F214-5676-6B48-8F7A-3CC5E225005D}" srcOrd="4" destOrd="0" presId="urn:microsoft.com/office/officeart/2005/8/layout/hProcess11"/>
    <dgm:cxn modelId="{3B3ACC29-CC28-9F48-90DD-7B353123005C}" type="presParOf" srcId="{D791F214-5676-6B48-8F7A-3CC5E225005D}" destId="{017D089C-3631-724D-976A-80360D7DAC73}" srcOrd="0" destOrd="0" presId="urn:microsoft.com/office/officeart/2005/8/layout/hProcess11"/>
    <dgm:cxn modelId="{2DDE5759-22A1-8E4C-BAC6-3E5022770027}" type="presParOf" srcId="{D791F214-5676-6B48-8F7A-3CC5E225005D}" destId="{B47FE601-2E26-E143-8318-A5423E432A71}" srcOrd="1" destOrd="0" presId="urn:microsoft.com/office/officeart/2005/8/layout/hProcess11"/>
    <dgm:cxn modelId="{2C477F14-DA61-7247-A562-C4DB4ED7BFFE}" type="presParOf" srcId="{D791F214-5676-6B48-8F7A-3CC5E225005D}" destId="{9D93E069-E9BF-784C-A086-603DDC1EDBCD}" srcOrd="2" destOrd="0" presId="urn:microsoft.com/office/officeart/2005/8/layout/hProcess11"/>
    <dgm:cxn modelId="{A4C2144F-3287-B645-A4ED-2A91A1EFC1AE}" type="presParOf" srcId="{D7EAFDFC-CF7A-EF4F-B167-F5716E74281A}" destId="{FBBE9AEF-2F8A-9C43-8031-971D178B4457}" srcOrd="5" destOrd="0" presId="urn:microsoft.com/office/officeart/2005/8/layout/hProcess11"/>
    <dgm:cxn modelId="{A8A6CE9A-BB5E-DA4D-9C28-1AB382E78D50}" type="presParOf" srcId="{D7EAFDFC-CF7A-EF4F-B167-F5716E74281A}" destId="{7AC2E816-72DE-0749-873C-D71C4D68F195}" srcOrd="6" destOrd="0" presId="urn:microsoft.com/office/officeart/2005/8/layout/hProcess11"/>
    <dgm:cxn modelId="{876E4090-769A-E24E-AB1B-16DD51E169C1}" type="presParOf" srcId="{7AC2E816-72DE-0749-873C-D71C4D68F195}" destId="{40ED0F04-4272-6147-B96F-D2EB39BCA13B}" srcOrd="0" destOrd="0" presId="urn:microsoft.com/office/officeart/2005/8/layout/hProcess11"/>
    <dgm:cxn modelId="{FA830E1F-64D6-E640-9C72-B3EDA8B89DB4}" type="presParOf" srcId="{7AC2E816-72DE-0749-873C-D71C4D68F195}" destId="{6762D79D-8768-9B47-B27A-1492B8CCC11F}" srcOrd="1" destOrd="0" presId="urn:microsoft.com/office/officeart/2005/8/layout/hProcess11"/>
    <dgm:cxn modelId="{5768132B-9166-F947-A64C-02B520729B7A}" type="presParOf" srcId="{7AC2E816-72DE-0749-873C-D71C4D68F195}" destId="{801C8BE2-4B10-3944-B989-437794E14065}" srcOrd="2" destOrd="0" presId="urn:microsoft.com/office/officeart/2005/8/layout/hProcess11"/>
    <dgm:cxn modelId="{98D37606-DA53-5B4A-885E-73E87E98CE3E}" type="presParOf" srcId="{D7EAFDFC-CF7A-EF4F-B167-F5716E74281A}" destId="{CBA82590-FED4-404F-AF11-0E161DD5E522}" srcOrd="7" destOrd="0" presId="urn:microsoft.com/office/officeart/2005/8/layout/hProcess11"/>
    <dgm:cxn modelId="{42F1F410-CD0F-574E-AC7E-B500F75124D3}" type="presParOf" srcId="{D7EAFDFC-CF7A-EF4F-B167-F5716E74281A}" destId="{10C2C7C5-47A6-8946-ACCB-508595CB72EC}" srcOrd="8" destOrd="0" presId="urn:microsoft.com/office/officeart/2005/8/layout/hProcess11"/>
    <dgm:cxn modelId="{FDB16354-8F6A-8440-AFAF-A148DB7ADA92}" type="presParOf" srcId="{10C2C7C5-47A6-8946-ACCB-508595CB72EC}" destId="{0FB30037-2B5F-4B4A-9AC8-C365596FB2B9}" srcOrd="0" destOrd="0" presId="urn:microsoft.com/office/officeart/2005/8/layout/hProcess11"/>
    <dgm:cxn modelId="{B3668BD0-6FAA-834A-BF93-A5341044D431}" type="presParOf" srcId="{10C2C7C5-47A6-8946-ACCB-508595CB72EC}" destId="{16111D4D-41F1-5C4C-832A-FC4E43050AC8}" srcOrd="1" destOrd="0" presId="urn:microsoft.com/office/officeart/2005/8/layout/hProcess11"/>
    <dgm:cxn modelId="{FAD88B58-8B20-E54D-9846-71E8AA987792}" type="presParOf" srcId="{10C2C7C5-47A6-8946-ACCB-508595CB72EC}" destId="{60E15C77-85D9-9D42-886C-EF4226F78C85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03A8F8-953A-D446-89C2-43AE351A89F5}" type="doc">
      <dgm:prSet loTypeId="urn:microsoft.com/office/officeart/2005/8/layout/hProcess11" loCatId="process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BDFBDAD0-16B4-1F46-8D23-3B1C78F2B4D4}">
      <dgm:prSet/>
      <dgm:spPr/>
      <dgm:t>
        <a:bodyPr/>
        <a:lstStyle/>
        <a:p>
          <a:pPr rtl="0"/>
          <a:r>
            <a:rPr lang="en-US" baseline="0" smtClean="0"/>
            <a:t>Raw text</a:t>
          </a:r>
          <a:endParaRPr lang="en-US"/>
        </a:p>
      </dgm:t>
    </dgm:pt>
    <dgm:pt modelId="{6F714E89-C07F-B346-8065-D4D50C85C32A}" type="parTrans" cxnId="{DD354A75-9B39-774B-A022-CCBB6C293E71}">
      <dgm:prSet/>
      <dgm:spPr/>
      <dgm:t>
        <a:bodyPr/>
        <a:lstStyle/>
        <a:p>
          <a:endParaRPr lang="en-US"/>
        </a:p>
      </dgm:t>
    </dgm:pt>
    <dgm:pt modelId="{AE312571-40CD-D343-A94C-CF872E8497CF}" type="sibTrans" cxnId="{DD354A75-9B39-774B-A022-CCBB6C293E71}">
      <dgm:prSet/>
      <dgm:spPr/>
      <dgm:t>
        <a:bodyPr/>
        <a:lstStyle/>
        <a:p>
          <a:endParaRPr lang="en-US"/>
        </a:p>
      </dgm:t>
    </dgm:pt>
    <dgm:pt modelId="{4629EBD0-291D-7B44-88A0-2304B84254BE}">
      <dgm:prSet/>
      <dgm:spPr/>
      <dgm:t>
        <a:bodyPr/>
        <a:lstStyle/>
        <a:p>
          <a:pPr rtl="0"/>
          <a:r>
            <a:rPr lang="en-US" baseline="0" smtClean="0"/>
            <a:t>Remove stop words and special characters</a:t>
          </a:r>
          <a:endParaRPr lang="en-US"/>
        </a:p>
      </dgm:t>
    </dgm:pt>
    <dgm:pt modelId="{118ECDB0-F650-9649-B168-7EF845632BC1}" type="parTrans" cxnId="{17EA8345-B5EF-BB4F-91E1-2CDE7C0EE98B}">
      <dgm:prSet/>
      <dgm:spPr/>
      <dgm:t>
        <a:bodyPr/>
        <a:lstStyle/>
        <a:p>
          <a:endParaRPr lang="en-US"/>
        </a:p>
      </dgm:t>
    </dgm:pt>
    <dgm:pt modelId="{33BB6401-5517-5449-81F9-D3D7CE0F6577}" type="sibTrans" cxnId="{17EA8345-B5EF-BB4F-91E1-2CDE7C0EE98B}">
      <dgm:prSet/>
      <dgm:spPr/>
      <dgm:t>
        <a:bodyPr/>
        <a:lstStyle/>
        <a:p>
          <a:endParaRPr lang="en-US"/>
        </a:p>
      </dgm:t>
    </dgm:pt>
    <dgm:pt modelId="{D79A9D90-A5F9-954D-9250-1DED4B79958D}">
      <dgm:prSet/>
      <dgm:spPr/>
      <dgm:t>
        <a:bodyPr/>
        <a:lstStyle/>
        <a:p>
          <a:pPr rtl="0"/>
          <a:r>
            <a:rPr lang="en-US" baseline="0" smtClean="0"/>
            <a:t>Stemming (Lemmatization)</a:t>
          </a:r>
          <a:endParaRPr lang="en-US"/>
        </a:p>
      </dgm:t>
    </dgm:pt>
    <dgm:pt modelId="{5B4087CC-CF09-0C45-B67C-7673F3B586C0}" type="parTrans" cxnId="{283855EF-2A1F-4341-BB14-84B713CCD957}">
      <dgm:prSet/>
      <dgm:spPr/>
      <dgm:t>
        <a:bodyPr/>
        <a:lstStyle/>
        <a:p>
          <a:endParaRPr lang="en-US"/>
        </a:p>
      </dgm:t>
    </dgm:pt>
    <dgm:pt modelId="{B85304DC-845E-7E4B-A79A-B75ACDC565C6}" type="sibTrans" cxnId="{283855EF-2A1F-4341-BB14-84B713CCD957}">
      <dgm:prSet/>
      <dgm:spPr/>
      <dgm:t>
        <a:bodyPr/>
        <a:lstStyle/>
        <a:p>
          <a:endParaRPr lang="en-US"/>
        </a:p>
      </dgm:t>
    </dgm:pt>
    <dgm:pt modelId="{6610DE66-CAD9-284D-88EB-8D12B95C6668}">
      <dgm:prSet/>
      <dgm:spPr/>
      <dgm:t>
        <a:bodyPr/>
        <a:lstStyle/>
        <a:p>
          <a:pPr rtl="0"/>
          <a:r>
            <a:rPr lang="en-US" baseline="0" smtClean="0"/>
            <a:t>Tf-idf vectorization</a:t>
          </a:r>
          <a:endParaRPr lang="en-US"/>
        </a:p>
      </dgm:t>
    </dgm:pt>
    <dgm:pt modelId="{A669C9DC-97D0-FC42-B913-E76A21309253}" type="parTrans" cxnId="{A1BBA336-1B1F-1B4C-9E4C-96261C789D0D}">
      <dgm:prSet/>
      <dgm:spPr/>
      <dgm:t>
        <a:bodyPr/>
        <a:lstStyle/>
        <a:p>
          <a:endParaRPr lang="en-US"/>
        </a:p>
      </dgm:t>
    </dgm:pt>
    <dgm:pt modelId="{EE5A3B56-9845-E140-8DC2-EEC59AB9ED7D}" type="sibTrans" cxnId="{A1BBA336-1B1F-1B4C-9E4C-96261C789D0D}">
      <dgm:prSet/>
      <dgm:spPr/>
      <dgm:t>
        <a:bodyPr/>
        <a:lstStyle/>
        <a:p>
          <a:endParaRPr lang="en-US"/>
        </a:p>
      </dgm:t>
    </dgm:pt>
    <dgm:pt modelId="{E2AA52C2-6CD7-3049-99F6-80BEF1D4C404}">
      <dgm:prSet/>
      <dgm:spPr/>
      <dgm:t>
        <a:bodyPr/>
        <a:lstStyle/>
        <a:p>
          <a:pPr rtl="0"/>
          <a:r>
            <a:rPr lang="en-US" baseline="0" dirty="0" smtClean="0">
              <a:solidFill>
                <a:srgbClr val="C00000"/>
              </a:solidFill>
            </a:rPr>
            <a:t>Dimensionality Reduction</a:t>
          </a:r>
          <a:endParaRPr lang="en-US" dirty="0">
            <a:solidFill>
              <a:srgbClr val="C00000"/>
            </a:solidFill>
          </a:endParaRPr>
        </a:p>
      </dgm:t>
    </dgm:pt>
    <dgm:pt modelId="{826EB5A0-7B02-9849-ADE0-A46C3E44FA25}" type="parTrans" cxnId="{3D862E09-B42B-1E4F-A0D6-F05DFCFBFE5F}">
      <dgm:prSet/>
      <dgm:spPr/>
      <dgm:t>
        <a:bodyPr/>
        <a:lstStyle/>
        <a:p>
          <a:endParaRPr lang="en-US"/>
        </a:p>
      </dgm:t>
    </dgm:pt>
    <dgm:pt modelId="{F2D763DB-3287-F74F-ACD1-1CC0D6A797BE}" type="sibTrans" cxnId="{3D862E09-B42B-1E4F-A0D6-F05DFCFBFE5F}">
      <dgm:prSet/>
      <dgm:spPr/>
      <dgm:t>
        <a:bodyPr/>
        <a:lstStyle/>
        <a:p>
          <a:endParaRPr lang="en-US"/>
        </a:p>
      </dgm:t>
    </dgm:pt>
    <dgm:pt modelId="{34F41463-F28D-2440-8113-9F8D66339283}">
      <dgm:prSet/>
      <dgm:spPr/>
      <dgm:t>
        <a:bodyPr/>
        <a:lstStyle/>
        <a:p>
          <a:pPr rtl="0"/>
          <a:r>
            <a:rPr lang="en-US" baseline="0" smtClean="0"/>
            <a:t>Hierarchical Clustering</a:t>
          </a:r>
          <a:endParaRPr lang="en-US"/>
        </a:p>
      </dgm:t>
    </dgm:pt>
    <dgm:pt modelId="{72CCC6B4-65FE-3F40-BBD3-4826D7A3273C}" type="parTrans" cxnId="{DCF2ABCC-CC82-AE42-92EF-54EE93562E58}">
      <dgm:prSet/>
      <dgm:spPr/>
      <dgm:t>
        <a:bodyPr/>
        <a:lstStyle/>
        <a:p>
          <a:endParaRPr lang="en-US"/>
        </a:p>
      </dgm:t>
    </dgm:pt>
    <dgm:pt modelId="{653A6851-3F95-774A-8438-7021F5A2EC83}" type="sibTrans" cxnId="{DCF2ABCC-CC82-AE42-92EF-54EE93562E58}">
      <dgm:prSet/>
      <dgm:spPr/>
      <dgm:t>
        <a:bodyPr/>
        <a:lstStyle/>
        <a:p>
          <a:endParaRPr lang="en-US"/>
        </a:p>
      </dgm:t>
    </dgm:pt>
    <dgm:pt modelId="{078185F8-CA1C-B54D-8D10-D774BEC195E8}" type="pres">
      <dgm:prSet presAssocID="{7803A8F8-953A-D446-89C2-43AE351A89F5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D6C9330-92F8-9344-B2C5-38BEBB34A670}" type="pres">
      <dgm:prSet presAssocID="{7803A8F8-953A-D446-89C2-43AE351A89F5}" presName="arrow" presStyleLbl="bgShp" presStyleIdx="0" presStyleCnt="1"/>
      <dgm:spPr/>
      <dgm:t>
        <a:bodyPr/>
        <a:lstStyle/>
        <a:p>
          <a:endParaRPr lang="en-US"/>
        </a:p>
      </dgm:t>
    </dgm:pt>
    <dgm:pt modelId="{D7EAFDFC-CF7A-EF4F-B167-F5716E74281A}" type="pres">
      <dgm:prSet presAssocID="{7803A8F8-953A-D446-89C2-43AE351A89F5}" presName="points" presStyleCnt="0"/>
      <dgm:spPr/>
    </dgm:pt>
    <dgm:pt modelId="{DBE11D91-5349-6848-8605-B5BFEE68DB0C}" type="pres">
      <dgm:prSet presAssocID="{BDFBDAD0-16B4-1F46-8D23-3B1C78F2B4D4}" presName="compositeA" presStyleCnt="0"/>
      <dgm:spPr/>
    </dgm:pt>
    <dgm:pt modelId="{73C19F6D-4042-C549-88D0-E3E95A216EAE}" type="pres">
      <dgm:prSet presAssocID="{BDFBDAD0-16B4-1F46-8D23-3B1C78F2B4D4}" presName="textA" presStyleLbl="revTx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44E1DF-25D5-AB46-872C-C277139DA193}" type="pres">
      <dgm:prSet presAssocID="{BDFBDAD0-16B4-1F46-8D23-3B1C78F2B4D4}" presName="circleA" presStyleLbl="node1" presStyleIdx="0" presStyleCnt="6"/>
      <dgm:spPr/>
    </dgm:pt>
    <dgm:pt modelId="{0ADE4A6F-B580-3446-B5B9-C92E6953F603}" type="pres">
      <dgm:prSet presAssocID="{BDFBDAD0-16B4-1F46-8D23-3B1C78F2B4D4}" presName="spaceA" presStyleCnt="0"/>
      <dgm:spPr/>
    </dgm:pt>
    <dgm:pt modelId="{3370A470-CA31-FC4C-BDF1-0D140F932510}" type="pres">
      <dgm:prSet presAssocID="{AE312571-40CD-D343-A94C-CF872E8497CF}" presName="space" presStyleCnt="0"/>
      <dgm:spPr/>
    </dgm:pt>
    <dgm:pt modelId="{8AA17340-F871-764D-A24F-BC626F34AD18}" type="pres">
      <dgm:prSet presAssocID="{4629EBD0-291D-7B44-88A0-2304B84254BE}" presName="compositeB" presStyleCnt="0"/>
      <dgm:spPr/>
    </dgm:pt>
    <dgm:pt modelId="{6BDD0586-53BE-FC43-B2FD-EB56FB12D29C}" type="pres">
      <dgm:prSet presAssocID="{4629EBD0-291D-7B44-88A0-2304B84254BE}" presName="textB" presStyleLbl="revTx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E3F441-1013-2E4C-BCD5-E919AA466927}" type="pres">
      <dgm:prSet presAssocID="{4629EBD0-291D-7B44-88A0-2304B84254BE}" presName="circleB" presStyleLbl="node1" presStyleIdx="1" presStyleCnt="6"/>
      <dgm:spPr/>
    </dgm:pt>
    <dgm:pt modelId="{D95FCB97-EC7E-9740-87BD-61A1699CCF6C}" type="pres">
      <dgm:prSet presAssocID="{4629EBD0-291D-7B44-88A0-2304B84254BE}" presName="spaceB" presStyleCnt="0"/>
      <dgm:spPr/>
    </dgm:pt>
    <dgm:pt modelId="{CDB127C3-5FA0-B14D-A49A-644BAFF407E2}" type="pres">
      <dgm:prSet presAssocID="{33BB6401-5517-5449-81F9-D3D7CE0F6577}" presName="space" presStyleCnt="0"/>
      <dgm:spPr/>
    </dgm:pt>
    <dgm:pt modelId="{D791F214-5676-6B48-8F7A-3CC5E225005D}" type="pres">
      <dgm:prSet presAssocID="{D79A9D90-A5F9-954D-9250-1DED4B79958D}" presName="compositeA" presStyleCnt="0"/>
      <dgm:spPr/>
    </dgm:pt>
    <dgm:pt modelId="{017D089C-3631-724D-976A-80360D7DAC73}" type="pres">
      <dgm:prSet presAssocID="{D79A9D90-A5F9-954D-9250-1DED4B79958D}" presName="textA" presStyleLbl="revTx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7FE601-2E26-E143-8318-A5423E432A71}" type="pres">
      <dgm:prSet presAssocID="{D79A9D90-A5F9-954D-9250-1DED4B79958D}" presName="circleA" presStyleLbl="node1" presStyleIdx="2" presStyleCnt="6"/>
      <dgm:spPr/>
    </dgm:pt>
    <dgm:pt modelId="{9D93E069-E9BF-784C-A086-603DDC1EDBCD}" type="pres">
      <dgm:prSet presAssocID="{D79A9D90-A5F9-954D-9250-1DED4B79958D}" presName="spaceA" presStyleCnt="0"/>
      <dgm:spPr/>
    </dgm:pt>
    <dgm:pt modelId="{FBBE9AEF-2F8A-9C43-8031-971D178B4457}" type="pres">
      <dgm:prSet presAssocID="{B85304DC-845E-7E4B-A79A-B75ACDC565C6}" presName="space" presStyleCnt="0"/>
      <dgm:spPr/>
    </dgm:pt>
    <dgm:pt modelId="{7AC2E816-72DE-0749-873C-D71C4D68F195}" type="pres">
      <dgm:prSet presAssocID="{6610DE66-CAD9-284D-88EB-8D12B95C6668}" presName="compositeB" presStyleCnt="0"/>
      <dgm:spPr/>
    </dgm:pt>
    <dgm:pt modelId="{40ED0F04-4272-6147-B96F-D2EB39BCA13B}" type="pres">
      <dgm:prSet presAssocID="{6610DE66-CAD9-284D-88EB-8D12B95C6668}" presName="textB" presStyleLbl="revTx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62D79D-8768-9B47-B27A-1492B8CCC11F}" type="pres">
      <dgm:prSet presAssocID="{6610DE66-CAD9-284D-88EB-8D12B95C6668}" presName="circleB" presStyleLbl="node1" presStyleIdx="3" presStyleCnt="6"/>
      <dgm:spPr/>
    </dgm:pt>
    <dgm:pt modelId="{801C8BE2-4B10-3944-B989-437794E14065}" type="pres">
      <dgm:prSet presAssocID="{6610DE66-CAD9-284D-88EB-8D12B95C6668}" presName="spaceB" presStyleCnt="0"/>
      <dgm:spPr/>
    </dgm:pt>
    <dgm:pt modelId="{CBA82590-FED4-404F-AF11-0E161DD5E522}" type="pres">
      <dgm:prSet presAssocID="{EE5A3B56-9845-E140-8DC2-EEC59AB9ED7D}" presName="space" presStyleCnt="0"/>
      <dgm:spPr/>
    </dgm:pt>
    <dgm:pt modelId="{3A36691C-D96E-1F45-9DD7-FA3A9A7FB9DC}" type="pres">
      <dgm:prSet presAssocID="{E2AA52C2-6CD7-3049-99F6-80BEF1D4C404}" presName="compositeA" presStyleCnt="0"/>
      <dgm:spPr/>
    </dgm:pt>
    <dgm:pt modelId="{ED99CCD1-993B-3749-8BB6-77EBE9ED8ED7}" type="pres">
      <dgm:prSet presAssocID="{E2AA52C2-6CD7-3049-99F6-80BEF1D4C404}" presName="textA" presStyleLbl="revTx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52A628-74BC-A245-AD00-D29DAF442FCB}" type="pres">
      <dgm:prSet presAssocID="{E2AA52C2-6CD7-3049-99F6-80BEF1D4C404}" presName="circleA" presStyleLbl="node1" presStyleIdx="4" presStyleCnt="6"/>
      <dgm:spPr>
        <a:solidFill>
          <a:srgbClr val="C00000"/>
        </a:solidFill>
      </dgm:spPr>
    </dgm:pt>
    <dgm:pt modelId="{A8BB15C4-38EA-0240-9528-296F001BD34A}" type="pres">
      <dgm:prSet presAssocID="{E2AA52C2-6CD7-3049-99F6-80BEF1D4C404}" presName="spaceA" presStyleCnt="0"/>
      <dgm:spPr/>
    </dgm:pt>
    <dgm:pt modelId="{A45AA4DE-4392-254D-83B5-B3292004B036}" type="pres">
      <dgm:prSet presAssocID="{F2D763DB-3287-F74F-ACD1-1CC0D6A797BE}" presName="space" presStyleCnt="0"/>
      <dgm:spPr/>
    </dgm:pt>
    <dgm:pt modelId="{57E69654-67CC-1F45-88E5-394EE6F8119C}" type="pres">
      <dgm:prSet presAssocID="{34F41463-F28D-2440-8113-9F8D66339283}" presName="compositeB" presStyleCnt="0"/>
      <dgm:spPr/>
    </dgm:pt>
    <dgm:pt modelId="{9A954255-A847-3A45-BCE5-4356B402AD52}" type="pres">
      <dgm:prSet presAssocID="{34F41463-F28D-2440-8113-9F8D66339283}" presName="textB" presStyleLbl="revTx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30EC64-52FD-AD4E-9F03-9A778FF3238A}" type="pres">
      <dgm:prSet presAssocID="{34F41463-F28D-2440-8113-9F8D66339283}" presName="circleB" presStyleLbl="node1" presStyleIdx="5" presStyleCnt="6"/>
      <dgm:spPr/>
    </dgm:pt>
    <dgm:pt modelId="{8B4C140E-EA1F-164B-9261-46977E4F2B66}" type="pres">
      <dgm:prSet presAssocID="{34F41463-F28D-2440-8113-9F8D66339283}" presName="spaceB" presStyleCnt="0"/>
      <dgm:spPr/>
    </dgm:pt>
  </dgm:ptLst>
  <dgm:cxnLst>
    <dgm:cxn modelId="{1F580A4F-385C-FF4C-ADE8-3877C958406A}" type="presOf" srcId="{34F41463-F28D-2440-8113-9F8D66339283}" destId="{9A954255-A847-3A45-BCE5-4356B402AD52}" srcOrd="0" destOrd="0" presId="urn:microsoft.com/office/officeart/2005/8/layout/hProcess11"/>
    <dgm:cxn modelId="{0363FE0F-94BA-8340-AD76-75687E011B54}" type="presOf" srcId="{4629EBD0-291D-7B44-88A0-2304B84254BE}" destId="{6BDD0586-53BE-FC43-B2FD-EB56FB12D29C}" srcOrd="0" destOrd="0" presId="urn:microsoft.com/office/officeart/2005/8/layout/hProcess11"/>
    <dgm:cxn modelId="{6DB6113F-2A86-2741-92C3-B11E5009B624}" type="presOf" srcId="{BDFBDAD0-16B4-1F46-8D23-3B1C78F2B4D4}" destId="{73C19F6D-4042-C549-88D0-E3E95A216EAE}" srcOrd="0" destOrd="0" presId="urn:microsoft.com/office/officeart/2005/8/layout/hProcess11"/>
    <dgm:cxn modelId="{03FDBB39-365C-BF4F-8D91-C8618CE21053}" type="presOf" srcId="{6610DE66-CAD9-284D-88EB-8D12B95C6668}" destId="{40ED0F04-4272-6147-B96F-D2EB39BCA13B}" srcOrd="0" destOrd="0" presId="urn:microsoft.com/office/officeart/2005/8/layout/hProcess11"/>
    <dgm:cxn modelId="{283855EF-2A1F-4341-BB14-84B713CCD957}" srcId="{7803A8F8-953A-D446-89C2-43AE351A89F5}" destId="{D79A9D90-A5F9-954D-9250-1DED4B79958D}" srcOrd="2" destOrd="0" parTransId="{5B4087CC-CF09-0C45-B67C-7673F3B586C0}" sibTransId="{B85304DC-845E-7E4B-A79A-B75ACDC565C6}"/>
    <dgm:cxn modelId="{DD354A75-9B39-774B-A022-CCBB6C293E71}" srcId="{7803A8F8-953A-D446-89C2-43AE351A89F5}" destId="{BDFBDAD0-16B4-1F46-8D23-3B1C78F2B4D4}" srcOrd="0" destOrd="0" parTransId="{6F714E89-C07F-B346-8065-D4D50C85C32A}" sibTransId="{AE312571-40CD-D343-A94C-CF872E8497CF}"/>
    <dgm:cxn modelId="{B5AA3A38-8033-234B-A172-06DB4ABD2B4C}" type="presOf" srcId="{7803A8F8-953A-D446-89C2-43AE351A89F5}" destId="{078185F8-CA1C-B54D-8D10-D774BEC195E8}" srcOrd="0" destOrd="0" presId="urn:microsoft.com/office/officeart/2005/8/layout/hProcess11"/>
    <dgm:cxn modelId="{42639061-BC02-1E49-A172-E16C7D718135}" type="presOf" srcId="{D79A9D90-A5F9-954D-9250-1DED4B79958D}" destId="{017D089C-3631-724D-976A-80360D7DAC73}" srcOrd="0" destOrd="0" presId="urn:microsoft.com/office/officeart/2005/8/layout/hProcess11"/>
    <dgm:cxn modelId="{DCF2ABCC-CC82-AE42-92EF-54EE93562E58}" srcId="{7803A8F8-953A-D446-89C2-43AE351A89F5}" destId="{34F41463-F28D-2440-8113-9F8D66339283}" srcOrd="5" destOrd="0" parTransId="{72CCC6B4-65FE-3F40-BBD3-4826D7A3273C}" sibTransId="{653A6851-3F95-774A-8438-7021F5A2EC83}"/>
    <dgm:cxn modelId="{09644ABF-61D3-6E44-8438-BD08BFE1DB77}" type="presOf" srcId="{E2AA52C2-6CD7-3049-99F6-80BEF1D4C404}" destId="{ED99CCD1-993B-3749-8BB6-77EBE9ED8ED7}" srcOrd="0" destOrd="0" presId="urn:microsoft.com/office/officeart/2005/8/layout/hProcess11"/>
    <dgm:cxn modelId="{17EA8345-B5EF-BB4F-91E1-2CDE7C0EE98B}" srcId="{7803A8F8-953A-D446-89C2-43AE351A89F5}" destId="{4629EBD0-291D-7B44-88A0-2304B84254BE}" srcOrd="1" destOrd="0" parTransId="{118ECDB0-F650-9649-B168-7EF845632BC1}" sibTransId="{33BB6401-5517-5449-81F9-D3D7CE0F6577}"/>
    <dgm:cxn modelId="{3D862E09-B42B-1E4F-A0D6-F05DFCFBFE5F}" srcId="{7803A8F8-953A-D446-89C2-43AE351A89F5}" destId="{E2AA52C2-6CD7-3049-99F6-80BEF1D4C404}" srcOrd="4" destOrd="0" parTransId="{826EB5A0-7B02-9849-ADE0-A46C3E44FA25}" sibTransId="{F2D763DB-3287-F74F-ACD1-1CC0D6A797BE}"/>
    <dgm:cxn modelId="{A1BBA336-1B1F-1B4C-9E4C-96261C789D0D}" srcId="{7803A8F8-953A-D446-89C2-43AE351A89F5}" destId="{6610DE66-CAD9-284D-88EB-8D12B95C6668}" srcOrd="3" destOrd="0" parTransId="{A669C9DC-97D0-FC42-B913-E76A21309253}" sibTransId="{EE5A3B56-9845-E140-8DC2-EEC59AB9ED7D}"/>
    <dgm:cxn modelId="{0E4C2364-A4D2-5D4A-B5F4-C7785159D34D}" type="presParOf" srcId="{078185F8-CA1C-B54D-8D10-D774BEC195E8}" destId="{AD6C9330-92F8-9344-B2C5-38BEBB34A670}" srcOrd="0" destOrd="0" presId="urn:microsoft.com/office/officeart/2005/8/layout/hProcess11"/>
    <dgm:cxn modelId="{14D7B271-2EFB-9446-8C1F-E7591DA78A1D}" type="presParOf" srcId="{078185F8-CA1C-B54D-8D10-D774BEC195E8}" destId="{D7EAFDFC-CF7A-EF4F-B167-F5716E74281A}" srcOrd="1" destOrd="0" presId="urn:microsoft.com/office/officeart/2005/8/layout/hProcess11"/>
    <dgm:cxn modelId="{9C74F88C-54B4-574E-A23C-DE13F7815C52}" type="presParOf" srcId="{D7EAFDFC-CF7A-EF4F-B167-F5716E74281A}" destId="{DBE11D91-5349-6848-8605-B5BFEE68DB0C}" srcOrd="0" destOrd="0" presId="urn:microsoft.com/office/officeart/2005/8/layout/hProcess11"/>
    <dgm:cxn modelId="{515A15AA-0BE8-A841-9C24-9C45DA196206}" type="presParOf" srcId="{DBE11D91-5349-6848-8605-B5BFEE68DB0C}" destId="{73C19F6D-4042-C549-88D0-E3E95A216EAE}" srcOrd="0" destOrd="0" presId="urn:microsoft.com/office/officeart/2005/8/layout/hProcess11"/>
    <dgm:cxn modelId="{365EC7A7-4092-D442-B164-1A5A5023BF02}" type="presParOf" srcId="{DBE11D91-5349-6848-8605-B5BFEE68DB0C}" destId="{6F44E1DF-25D5-AB46-872C-C277139DA193}" srcOrd="1" destOrd="0" presId="urn:microsoft.com/office/officeart/2005/8/layout/hProcess11"/>
    <dgm:cxn modelId="{11D3E358-3A21-2E4F-935D-CB3745C17C90}" type="presParOf" srcId="{DBE11D91-5349-6848-8605-B5BFEE68DB0C}" destId="{0ADE4A6F-B580-3446-B5B9-C92E6953F603}" srcOrd="2" destOrd="0" presId="urn:microsoft.com/office/officeart/2005/8/layout/hProcess11"/>
    <dgm:cxn modelId="{B951DE92-6CA6-2D4E-9DA9-9C08C4B3D5AA}" type="presParOf" srcId="{D7EAFDFC-CF7A-EF4F-B167-F5716E74281A}" destId="{3370A470-CA31-FC4C-BDF1-0D140F932510}" srcOrd="1" destOrd="0" presId="urn:microsoft.com/office/officeart/2005/8/layout/hProcess11"/>
    <dgm:cxn modelId="{E021E859-9A2F-244F-9406-E47EDAA12066}" type="presParOf" srcId="{D7EAFDFC-CF7A-EF4F-B167-F5716E74281A}" destId="{8AA17340-F871-764D-A24F-BC626F34AD18}" srcOrd="2" destOrd="0" presId="urn:microsoft.com/office/officeart/2005/8/layout/hProcess11"/>
    <dgm:cxn modelId="{962F48AF-E1F3-2843-B873-E9CADE6BFBC1}" type="presParOf" srcId="{8AA17340-F871-764D-A24F-BC626F34AD18}" destId="{6BDD0586-53BE-FC43-B2FD-EB56FB12D29C}" srcOrd="0" destOrd="0" presId="urn:microsoft.com/office/officeart/2005/8/layout/hProcess11"/>
    <dgm:cxn modelId="{AB89EF86-F705-144A-838A-28C81B47FD02}" type="presParOf" srcId="{8AA17340-F871-764D-A24F-BC626F34AD18}" destId="{8AE3F441-1013-2E4C-BCD5-E919AA466927}" srcOrd="1" destOrd="0" presId="urn:microsoft.com/office/officeart/2005/8/layout/hProcess11"/>
    <dgm:cxn modelId="{7E177CF5-545C-C848-B353-F409BA69B7A7}" type="presParOf" srcId="{8AA17340-F871-764D-A24F-BC626F34AD18}" destId="{D95FCB97-EC7E-9740-87BD-61A1699CCF6C}" srcOrd="2" destOrd="0" presId="urn:microsoft.com/office/officeart/2005/8/layout/hProcess11"/>
    <dgm:cxn modelId="{05F40B3A-4529-7241-B4FD-DEB859E965D4}" type="presParOf" srcId="{D7EAFDFC-CF7A-EF4F-B167-F5716E74281A}" destId="{CDB127C3-5FA0-B14D-A49A-644BAFF407E2}" srcOrd="3" destOrd="0" presId="urn:microsoft.com/office/officeart/2005/8/layout/hProcess11"/>
    <dgm:cxn modelId="{6DB9F975-4AE9-8742-8F84-5B773417E488}" type="presParOf" srcId="{D7EAFDFC-CF7A-EF4F-B167-F5716E74281A}" destId="{D791F214-5676-6B48-8F7A-3CC5E225005D}" srcOrd="4" destOrd="0" presId="urn:microsoft.com/office/officeart/2005/8/layout/hProcess11"/>
    <dgm:cxn modelId="{B3B1B7DF-4FCE-6D47-97F3-34CFC0841A16}" type="presParOf" srcId="{D791F214-5676-6B48-8F7A-3CC5E225005D}" destId="{017D089C-3631-724D-976A-80360D7DAC73}" srcOrd="0" destOrd="0" presId="urn:microsoft.com/office/officeart/2005/8/layout/hProcess11"/>
    <dgm:cxn modelId="{0B4A119F-5357-294C-8685-F96A5F605334}" type="presParOf" srcId="{D791F214-5676-6B48-8F7A-3CC5E225005D}" destId="{B47FE601-2E26-E143-8318-A5423E432A71}" srcOrd="1" destOrd="0" presId="urn:microsoft.com/office/officeart/2005/8/layout/hProcess11"/>
    <dgm:cxn modelId="{E7B14AEE-0FA8-B346-8B2E-0AD997DCB410}" type="presParOf" srcId="{D791F214-5676-6B48-8F7A-3CC5E225005D}" destId="{9D93E069-E9BF-784C-A086-603DDC1EDBCD}" srcOrd="2" destOrd="0" presId="urn:microsoft.com/office/officeart/2005/8/layout/hProcess11"/>
    <dgm:cxn modelId="{59BD3E26-E8D5-1B42-A9CE-6D5CCA3B3D33}" type="presParOf" srcId="{D7EAFDFC-CF7A-EF4F-B167-F5716E74281A}" destId="{FBBE9AEF-2F8A-9C43-8031-971D178B4457}" srcOrd="5" destOrd="0" presId="urn:microsoft.com/office/officeart/2005/8/layout/hProcess11"/>
    <dgm:cxn modelId="{ABB6AEC6-827F-4347-B494-0A47CB402082}" type="presParOf" srcId="{D7EAFDFC-CF7A-EF4F-B167-F5716E74281A}" destId="{7AC2E816-72DE-0749-873C-D71C4D68F195}" srcOrd="6" destOrd="0" presId="urn:microsoft.com/office/officeart/2005/8/layout/hProcess11"/>
    <dgm:cxn modelId="{DE913292-8657-5A4E-A52D-C9147DD2A6DB}" type="presParOf" srcId="{7AC2E816-72DE-0749-873C-D71C4D68F195}" destId="{40ED0F04-4272-6147-B96F-D2EB39BCA13B}" srcOrd="0" destOrd="0" presId="urn:microsoft.com/office/officeart/2005/8/layout/hProcess11"/>
    <dgm:cxn modelId="{97EA32CB-91F6-AB4D-B59E-5DAB521FDF7B}" type="presParOf" srcId="{7AC2E816-72DE-0749-873C-D71C4D68F195}" destId="{6762D79D-8768-9B47-B27A-1492B8CCC11F}" srcOrd="1" destOrd="0" presId="urn:microsoft.com/office/officeart/2005/8/layout/hProcess11"/>
    <dgm:cxn modelId="{32B1FB4E-CA23-A34E-A59E-868AEE51A57F}" type="presParOf" srcId="{7AC2E816-72DE-0749-873C-D71C4D68F195}" destId="{801C8BE2-4B10-3944-B989-437794E14065}" srcOrd="2" destOrd="0" presId="urn:microsoft.com/office/officeart/2005/8/layout/hProcess11"/>
    <dgm:cxn modelId="{3CEF20F6-9616-3B46-8143-2BCB9CDEFE69}" type="presParOf" srcId="{D7EAFDFC-CF7A-EF4F-B167-F5716E74281A}" destId="{CBA82590-FED4-404F-AF11-0E161DD5E522}" srcOrd="7" destOrd="0" presId="urn:microsoft.com/office/officeart/2005/8/layout/hProcess11"/>
    <dgm:cxn modelId="{7D86AA36-BCC4-2247-9124-D08874206AFA}" type="presParOf" srcId="{D7EAFDFC-CF7A-EF4F-B167-F5716E74281A}" destId="{3A36691C-D96E-1F45-9DD7-FA3A9A7FB9DC}" srcOrd="8" destOrd="0" presId="urn:microsoft.com/office/officeart/2005/8/layout/hProcess11"/>
    <dgm:cxn modelId="{2575D1A2-9A26-BC40-89BB-D5075203FC75}" type="presParOf" srcId="{3A36691C-D96E-1F45-9DD7-FA3A9A7FB9DC}" destId="{ED99CCD1-993B-3749-8BB6-77EBE9ED8ED7}" srcOrd="0" destOrd="0" presId="urn:microsoft.com/office/officeart/2005/8/layout/hProcess11"/>
    <dgm:cxn modelId="{61C6836E-2EC7-EC4B-A852-5F565A5DFBCB}" type="presParOf" srcId="{3A36691C-D96E-1F45-9DD7-FA3A9A7FB9DC}" destId="{2552A628-74BC-A245-AD00-D29DAF442FCB}" srcOrd="1" destOrd="0" presId="urn:microsoft.com/office/officeart/2005/8/layout/hProcess11"/>
    <dgm:cxn modelId="{D8AFAB30-2DE6-2E4E-9B36-7204752918F0}" type="presParOf" srcId="{3A36691C-D96E-1F45-9DD7-FA3A9A7FB9DC}" destId="{A8BB15C4-38EA-0240-9528-296F001BD34A}" srcOrd="2" destOrd="0" presId="urn:microsoft.com/office/officeart/2005/8/layout/hProcess11"/>
    <dgm:cxn modelId="{599B4F3C-847C-9743-B6D7-834D9466DC28}" type="presParOf" srcId="{D7EAFDFC-CF7A-EF4F-B167-F5716E74281A}" destId="{A45AA4DE-4392-254D-83B5-B3292004B036}" srcOrd="9" destOrd="0" presId="urn:microsoft.com/office/officeart/2005/8/layout/hProcess11"/>
    <dgm:cxn modelId="{959379BA-4BEB-744E-8644-B50281C262FF}" type="presParOf" srcId="{D7EAFDFC-CF7A-EF4F-B167-F5716E74281A}" destId="{57E69654-67CC-1F45-88E5-394EE6F8119C}" srcOrd="10" destOrd="0" presId="urn:microsoft.com/office/officeart/2005/8/layout/hProcess11"/>
    <dgm:cxn modelId="{F52CAA59-DDC4-8E42-8F33-4832135A012F}" type="presParOf" srcId="{57E69654-67CC-1F45-88E5-394EE6F8119C}" destId="{9A954255-A847-3A45-BCE5-4356B402AD52}" srcOrd="0" destOrd="0" presId="urn:microsoft.com/office/officeart/2005/8/layout/hProcess11"/>
    <dgm:cxn modelId="{5CE62424-4BE5-8B43-9661-9BD7FE9A074C}" type="presParOf" srcId="{57E69654-67CC-1F45-88E5-394EE6F8119C}" destId="{FA30EC64-52FD-AD4E-9F03-9A778FF3238A}" srcOrd="1" destOrd="0" presId="urn:microsoft.com/office/officeart/2005/8/layout/hProcess11"/>
    <dgm:cxn modelId="{50D55D63-5048-F244-A220-10CC8E909FD5}" type="presParOf" srcId="{57E69654-67CC-1F45-88E5-394EE6F8119C}" destId="{8B4C140E-EA1F-164B-9261-46977E4F2B66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E96C35E-F9FA-8843-9B2A-CB837CB8FA9C}" type="doc">
      <dgm:prSet loTypeId="urn:microsoft.com/office/officeart/2005/8/layout/orgChar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0437907-09E9-7549-88A6-4C02ABAFC7FA}">
      <dgm:prSet phldrT="[Text]"/>
      <dgm:spPr/>
      <dgm:t>
        <a:bodyPr/>
        <a:lstStyle/>
        <a:p>
          <a:r>
            <a:rPr lang="en-US" cap="none" dirty="0" smtClean="0"/>
            <a:t>cross demonstrated comparison switch obtain </a:t>
          </a:r>
          <a:r>
            <a:rPr lang="en-US" cap="none" dirty="0" err="1" smtClean="0"/>
            <a:t>iot</a:t>
          </a:r>
          <a:r>
            <a:rPr lang="en-US" cap="none" dirty="0" smtClean="0"/>
            <a:t> direction improved development</a:t>
          </a:r>
          <a:endParaRPr lang="en-US" dirty="0"/>
        </a:p>
      </dgm:t>
    </dgm:pt>
    <dgm:pt modelId="{ACE87514-7139-C447-A38B-3E39F3CDCB75}" type="parTrans" cxnId="{EB58ACF9-8A5D-004B-8237-AE5DC62D9899}">
      <dgm:prSet/>
      <dgm:spPr/>
      <dgm:t>
        <a:bodyPr/>
        <a:lstStyle/>
        <a:p>
          <a:endParaRPr lang="en-US"/>
        </a:p>
      </dgm:t>
    </dgm:pt>
    <dgm:pt modelId="{766DF5BB-3737-4343-BC00-C4F75DC37B60}" type="sibTrans" cxnId="{EB58ACF9-8A5D-004B-8237-AE5DC62D9899}">
      <dgm:prSet/>
      <dgm:spPr/>
      <dgm:t>
        <a:bodyPr/>
        <a:lstStyle/>
        <a:p>
          <a:endParaRPr lang="en-US"/>
        </a:p>
      </dgm:t>
    </dgm:pt>
    <dgm:pt modelId="{BB265C1D-8D6F-9F4C-A030-3C759F24D0C9}">
      <dgm:prSet/>
      <dgm:spPr/>
      <dgm:t>
        <a:bodyPr/>
        <a:lstStyle/>
        <a:p>
          <a:r>
            <a:rPr lang="en-US" cap="none" dirty="0" smtClean="0"/>
            <a:t>image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feature</a:t>
          </a:r>
          <a:r>
            <a:rPr lang="en-US" cap="none" dirty="0" smtClean="0"/>
            <a:t> analysis </a:t>
          </a:r>
          <a:r>
            <a:rPr lang="en-US" cap="none" dirty="0" smtClean="0">
              <a:solidFill>
                <a:srgbClr val="C00000"/>
              </a:solidFill>
            </a:rPr>
            <a:t>learning classifier </a:t>
          </a:r>
          <a:r>
            <a:rPr lang="en-US" cap="none" dirty="0" smtClean="0"/>
            <a:t>database machine tracking </a:t>
          </a:r>
          <a:r>
            <a:rPr lang="en-US" cap="none" dirty="0" smtClean="0">
              <a:solidFill>
                <a:srgbClr val="C00000"/>
              </a:solidFill>
            </a:rPr>
            <a:t>classification </a:t>
          </a:r>
          <a:r>
            <a:rPr lang="en-US" cap="none" dirty="0" smtClean="0"/>
            <a:t>sparse</a:t>
          </a:r>
          <a:endParaRPr lang="en-US" cap="none" dirty="0" smtClean="0"/>
        </a:p>
      </dgm:t>
    </dgm:pt>
    <dgm:pt modelId="{50959677-8228-2648-A743-854786C5922E}" type="parTrans" cxnId="{1B915E76-8153-334C-B49C-8CD70347F498}">
      <dgm:prSet/>
      <dgm:spPr/>
      <dgm:t>
        <a:bodyPr/>
        <a:lstStyle/>
        <a:p>
          <a:endParaRPr lang="en-US"/>
        </a:p>
      </dgm:t>
    </dgm:pt>
    <dgm:pt modelId="{40401FBB-84B7-E842-9B27-49289849F092}" type="sibTrans" cxnId="{1B915E76-8153-334C-B49C-8CD70347F498}">
      <dgm:prSet/>
      <dgm:spPr/>
      <dgm:t>
        <a:bodyPr/>
        <a:lstStyle/>
        <a:p>
          <a:endParaRPr lang="en-US"/>
        </a:p>
      </dgm:t>
    </dgm:pt>
    <dgm:pt modelId="{5DDD34A9-AC2D-054B-A2E6-4C7C65B35BB2}">
      <dgm:prSet/>
      <dgm:spPr/>
      <dgm:t>
        <a:bodyPr/>
        <a:lstStyle/>
        <a:p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learning</a:t>
          </a:r>
          <a:r>
            <a:rPr lang="en-US" cap="none" dirty="0" smtClean="0"/>
            <a:t> analysis information approach machine query image parameter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classification</a:t>
          </a:r>
          <a:r>
            <a:rPr lang="en-US" cap="none" dirty="0" smtClean="0"/>
            <a:t> matrix modeling</a:t>
          </a:r>
          <a:endParaRPr lang="en-US" cap="none" dirty="0" smtClean="0"/>
        </a:p>
      </dgm:t>
    </dgm:pt>
    <dgm:pt modelId="{49E1E319-B706-9B4B-85E4-81BABB8F5A46}" type="parTrans" cxnId="{CF9B5574-D24A-814A-9FF2-2E33B48CEF33}">
      <dgm:prSet/>
      <dgm:spPr/>
      <dgm:t>
        <a:bodyPr/>
        <a:lstStyle/>
        <a:p>
          <a:endParaRPr lang="en-US"/>
        </a:p>
      </dgm:t>
    </dgm:pt>
    <dgm:pt modelId="{20317563-F0AF-D148-B506-F0BFDFD7157B}" type="sibTrans" cxnId="{CF9B5574-D24A-814A-9FF2-2E33B48CEF33}">
      <dgm:prSet/>
      <dgm:spPr/>
      <dgm:t>
        <a:bodyPr/>
        <a:lstStyle/>
        <a:p>
          <a:endParaRPr lang="en-US"/>
        </a:p>
      </dgm:t>
    </dgm:pt>
    <dgm:pt modelId="{147174DA-FD6B-8445-9DEC-8CDFEFD09479}">
      <dgm:prSet/>
      <dgm:spPr/>
      <dgm:t>
        <a:bodyPr/>
        <a:lstStyle/>
        <a:p>
          <a:r>
            <a:rPr lang="en-US" cap="none" dirty="0" smtClean="0"/>
            <a:t>problem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network</a:t>
          </a:r>
          <a:r>
            <a:rPr lang="en-US" cap="none" dirty="0" smtClean="0"/>
            <a:t> query optimization application approach design optimal user time</a:t>
          </a:r>
          <a:endParaRPr lang="en-US" cap="none" dirty="0" smtClean="0"/>
        </a:p>
      </dgm:t>
    </dgm:pt>
    <dgm:pt modelId="{3491D83C-5DEF-264F-B6C2-75E21808715A}" type="parTrans" cxnId="{092A46D2-DFA1-7B46-9A74-64BB335B7618}">
      <dgm:prSet/>
      <dgm:spPr/>
      <dgm:t>
        <a:bodyPr/>
        <a:lstStyle/>
        <a:p>
          <a:endParaRPr lang="en-US"/>
        </a:p>
      </dgm:t>
    </dgm:pt>
    <dgm:pt modelId="{D6D11ADC-D0B1-6E48-BBFB-A9F039BB8114}" type="sibTrans" cxnId="{092A46D2-DFA1-7B46-9A74-64BB335B7618}">
      <dgm:prSet/>
      <dgm:spPr/>
      <dgm:t>
        <a:bodyPr/>
        <a:lstStyle/>
        <a:p>
          <a:endParaRPr lang="en-US"/>
        </a:p>
      </dgm:t>
    </dgm:pt>
    <dgm:pt modelId="{D499F643-1A98-CA4E-BAE3-787E6790DAAE}">
      <dgm:prSet/>
      <dgm:spPr/>
      <dgm:t>
        <a:bodyPr/>
        <a:lstStyle/>
        <a:p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network</a:t>
          </a:r>
          <a:r>
            <a:rPr lang="en-US" cap="none" dirty="0" smtClean="0"/>
            <a:t> sensor node wireless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communication</a:t>
          </a:r>
          <a:r>
            <a:rPr lang="en-US" cap="none" dirty="0" smtClean="0"/>
            <a:t> routing monitoring mobile security protocol</a:t>
          </a:r>
          <a:endParaRPr lang="en-US" cap="none" dirty="0" smtClean="0"/>
        </a:p>
      </dgm:t>
    </dgm:pt>
    <dgm:pt modelId="{BB862E23-D35E-FF4B-981C-55523312322B}" type="parTrans" cxnId="{E780F1F2-C81A-C146-9B82-109BCB0C6B05}">
      <dgm:prSet/>
      <dgm:spPr/>
      <dgm:t>
        <a:bodyPr/>
        <a:lstStyle/>
        <a:p>
          <a:endParaRPr lang="en-US"/>
        </a:p>
      </dgm:t>
    </dgm:pt>
    <dgm:pt modelId="{F69DD4E8-BCD3-F44E-8C53-62641BB4AFF4}" type="sibTrans" cxnId="{E780F1F2-C81A-C146-9B82-109BCB0C6B05}">
      <dgm:prSet/>
      <dgm:spPr/>
      <dgm:t>
        <a:bodyPr/>
        <a:lstStyle/>
        <a:p>
          <a:endParaRPr lang="en-US"/>
        </a:p>
      </dgm:t>
    </dgm:pt>
    <dgm:pt modelId="{3351CCBF-0940-C44F-A37D-0571F415DCB4}">
      <dgm:prSet/>
      <dgm:spPr/>
      <dgm:t>
        <a:bodyPr/>
        <a:lstStyle/>
        <a:p>
          <a:r>
            <a:rPr lang="en-US" cap="none" dirty="0" smtClean="0"/>
            <a:t>cloud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computing</a:t>
          </a:r>
          <a:r>
            <a:rPr lang="en-US" cap="none" dirty="0" smtClean="0"/>
            <a:t> service application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resource</a:t>
          </a:r>
          <a:r>
            <a:rPr lang="en-US" cap="none" dirty="0" smtClean="0"/>
            <a:t> architecture query mobile cost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network</a:t>
          </a:r>
          <a:endParaRPr lang="en-US" cap="none" dirty="0">
            <a:solidFill>
              <a:schemeClr val="accent3">
                <a:lumMod val="50000"/>
              </a:schemeClr>
            </a:solidFill>
          </a:endParaRPr>
        </a:p>
      </dgm:t>
    </dgm:pt>
    <dgm:pt modelId="{C17D2A16-BF2A-5D48-A39C-FF9576264B83}" type="parTrans" cxnId="{4D6E8EF8-DF0B-C242-892F-97D80FAF977C}">
      <dgm:prSet/>
      <dgm:spPr/>
      <dgm:t>
        <a:bodyPr/>
        <a:lstStyle/>
        <a:p>
          <a:endParaRPr lang="en-US"/>
        </a:p>
      </dgm:t>
    </dgm:pt>
    <dgm:pt modelId="{599A7E38-7E38-8F42-BB94-C4E227F3B957}" type="sibTrans" cxnId="{4D6E8EF8-DF0B-C242-892F-97D80FAF977C}">
      <dgm:prSet/>
      <dgm:spPr/>
      <dgm:t>
        <a:bodyPr/>
        <a:lstStyle/>
        <a:p>
          <a:endParaRPr lang="en-US"/>
        </a:p>
      </dgm:t>
    </dgm:pt>
    <dgm:pt modelId="{B6832BD1-1735-D643-AAC1-A516BB0E506D}">
      <dgm:prSet/>
      <dgm:spPr/>
      <dgm:t>
        <a:bodyPr/>
        <a:lstStyle/>
        <a:p>
          <a:r>
            <a:rPr lang="en-US" cap="none" dirty="0" smtClean="0"/>
            <a:t>image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feature</a:t>
          </a:r>
          <a:r>
            <a:rPr lang="en-US" cap="none" dirty="0" smtClean="0"/>
            <a:t> human color approach database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classifier </a:t>
          </a:r>
          <a:r>
            <a:rPr lang="en-US" cap="none" dirty="0" smtClean="0"/>
            <a:t>representation visual camera</a:t>
          </a:r>
          <a:endParaRPr lang="en-US" cap="none" dirty="0" smtClean="0"/>
        </a:p>
      </dgm:t>
    </dgm:pt>
    <dgm:pt modelId="{24BCAD1C-2F3C-A34E-89B5-804D7D3CEC17}" type="parTrans" cxnId="{2477DD4D-7E67-784E-987F-1BCE2DD40618}">
      <dgm:prSet/>
      <dgm:spPr/>
      <dgm:t>
        <a:bodyPr/>
        <a:lstStyle/>
        <a:p>
          <a:endParaRPr lang="en-US"/>
        </a:p>
      </dgm:t>
    </dgm:pt>
    <dgm:pt modelId="{E059D342-D0CA-694B-92B7-51DFED6ABB37}" type="sibTrans" cxnId="{2477DD4D-7E67-784E-987F-1BCE2DD40618}">
      <dgm:prSet/>
      <dgm:spPr/>
      <dgm:t>
        <a:bodyPr/>
        <a:lstStyle/>
        <a:p>
          <a:endParaRPr lang="en-US"/>
        </a:p>
      </dgm:t>
    </dgm:pt>
    <dgm:pt modelId="{6C14904E-4C5B-3648-A265-E830AD34C3F8}">
      <dgm:prSet/>
      <dgm:spPr/>
      <dgm:t>
        <a:bodyPr/>
        <a:lstStyle/>
        <a:p>
          <a:r>
            <a:rPr lang="en-US" cap="none" dirty="0" smtClean="0">
              <a:solidFill>
                <a:srgbClr val="C00000"/>
              </a:solidFill>
            </a:rPr>
            <a:t>power</a:t>
          </a:r>
          <a:r>
            <a:rPr lang="en-US" cap="none" dirty="0" smtClean="0"/>
            <a:t> </a:t>
          </a:r>
          <a:r>
            <a:rPr lang="en-US" cap="none" dirty="0" smtClean="0">
              <a:solidFill>
                <a:srgbClr val="C00000"/>
              </a:solidFill>
            </a:rPr>
            <a:t>control</a:t>
          </a:r>
          <a:r>
            <a:rPr lang="en-US" cap="none" dirty="0" smtClean="0"/>
            <a:t> </a:t>
          </a:r>
          <a:r>
            <a:rPr lang="en-US" cap="none" dirty="0" smtClean="0">
              <a:solidFill>
                <a:srgbClr val="C00000"/>
              </a:solidFill>
            </a:rPr>
            <a:t>analysis</a:t>
          </a:r>
          <a:r>
            <a:rPr lang="en-US" cap="none" dirty="0" smtClean="0"/>
            <a:t> high phase design output </a:t>
          </a:r>
          <a:r>
            <a:rPr lang="en-US" cap="none" dirty="0" smtClean="0">
              <a:solidFill>
                <a:srgbClr val="C00000"/>
              </a:solidFill>
            </a:rPr>
            <a:t>modulation</a:t>
          </a:r>
          <a:r>
            <a:rPr lang="en-US" cap="none" dirty="0" smtClean="0"/>
            <a:t> time error</a:t>
          </a:r>
          <a:endParaRPr lang="en-US" cap="none" dirty="0" smtClean="0"/>
        </a:p>
      </dgm:t>
    </dgm:pt>
    <dgm:pt modelId="{E9E20E00-C51A-9B48-8C38-D5713CAB44FC}" type="parTrans" cxnId="{19CC13F1-E88E-3540-BAAB-C7DD321731D1}">
      <dgm:prSet/>
      <dgm:spPr/>
      <dgm:t>
        <a:bodyPr/>
        <a:lstStyle/>
        <a:p>
          <a:endParaRPr lang="en-US"/>
        </a:p>
      </dgm:t>
    </dgm:pt>
    <dgm:pt modelId="{4CEB7375-7542-8C4E-9084-FDF6DEAD8414}" type="sibTrans" cxnId="{19CC13F1-E88E-3540-BAAB-C7DD321731D1}">
      <dgm:prSet/>
      <dgm:spPr/>
      <dgm:t>
        <a:bodyPr/>
        <a:lstStyle/>
        <a:p>
          <a:endParaRPr lang="en-US"/>
        </a:p>
      </dgm:t>
    </dgm:pt>
    <dgm:pt modelId="{FE5B651C-2DFD-7849-9595-8A6F7F381A40}">
      <dgm:prSet/>
      <dgm:spPr/>
      <dgm:t>
        <a:bodyPr/>
        <a:lstStyle/>
        <a:p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power</a:t>
          </a:r>
          <a:r>
            <a:rPr lang="en-US" cap="none" dirty="0" smtClean="0"/>
            <a:t> voltage current circuit high dc low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control</a:t>
          </a:r>
          <a:r>
            <a:rPr lang="en-US" cap="none" dirty="0" smtClean="0"/>
            <a:t> phase analysis</a:t>
          </a:r>
          <a:endParaRPr lang="en-US" cap="none" dirty="0" smtClean="0"/>
        </a:p>
      </dgm:t>
    </dgm:pt>
    <dgm:pt modelId="{0CCD391A-5DE3-9C45-BDFC-A25E8FF0B0C7}" type="parTrans" cxnId="{6861D0E3-74AA-D64D-B622-B81585E46DC0}">
      <dgm:prSet/>
      <dgm:spPr/>
      <dgm:t>
        <a:bodyPr/>
        <a:lstStyle/>
        <a:p>
          <a:endParaRPr lang="en-US"/>
        </a:p>
      </dgm:t>
    </dgm:pt>
    <dgm:pt modelId="{56F328AD-F981-9643-8AFB-C7E23B4F3DA8}" type="sibTrans" cxnId="{6861D0E3-74AA-D64D-B622-B81585E46DC0}">
      <dgm:prSet/>
      <dgm:spPr/>
      <dgm:t>
        <a:bodyPr/>
        <a:lstStyle/>
        <a:p>
          <a:endParaRPr lang="en-US"/>
        </a:p>
      </dgm:t>
    </dgm:pt>
    <dgm:pt modelId="{55189C09-329D-4543-B874-472E74DB5B7B}">
      <dgm:prSet/>
      <dgm:spPr/>
      <dgm:t>
        <a:bodyPr/>
        <a:lstStyle/>
        <a:p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control </a:t>
          </a:r>
          <a:r>
            <a:rPr lang="en-US" cap="none" dirty="0" smtClean="0"/>
            <a:t>analysis time design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modulation</a:t>
          </a:r>
          <a:r>
            <a:rPr lang="en-US" cap="none" dirty="0" smtClean="0"/>
            <a:t> high filter output frequency error</a:t>
          </a:r>
          <a:endParaRPr lang="en-US" cap="none" dirty="0" smtClean="0"/>
        </a:p>
      </dgm:t>
    </dgm:pt>
    <dgm:pt modelId="{37B37E81-8339-6D4E-9AE2-9F496DF198BE}" type="parTrans" cxnId="{B6CD66E6-04A8-5044-83D9-FB3FB6B0113D}">
      <dgm:prSet/>
      <dgm:spPr/>
      <dgm:t>
        <a:bodyPr/>
        <a:lstStyle/>
        <a:p>
          <a:endParaRPr lang="en-US"/>
        </a:p>
      </dgm:t>
    </dgm:pt>
    <dgm:pt modelId="{9B244825-7288-B141-970E-88248E15E924}" type="sibTrans" cxnId="{B6CD66E6-04A8-5044-83D9-FB3FB6B0113D}">
      <dgm:prSet/>
      <dgm:spPr/>
      <dgm:t>
        <a:bodyPr/>
        <a:lstStyle/>
        <a:p>
          <a:endParaRPr lang="en-US"/>
        </a:p>
      </dgm:t>
    </dgm:pt>
    <dgm:pt modelId="{C58AF550-9396-4F46-9D3F-BADF71BAFF2B}">
      <dgm:prSet/>
      <dgm:spPr/>
      <dgm:t>
        <a:bodyPr/>
        <a:lstStyle/>
        <a:p>
          <a:r>
            <a:rPr lang="en-US" cap="none" dirty="0" smtClean="0">
              <a:solidFill>
                <a:srgbClr val="C00000"/>
              </a:solidFill>
            </a:rPr>
            <a:t>network</a:t>
          </a:r>
          <a:r>
            <a:rPr lang="en-US" cap="none" dirty="0" smtClean="0"/>
            <a:t> user application </a:t>
          </a:r>
          <a:r>
            <a:rPr lang="en-US" cap="none" dirty="0" smtClean="0">
              <a:solidFill>
                <a:srgbClr val="C00000"/>
              </a:solidFill>
            </a:rPr>
            <a:t>communication</a:t>
          </a:r>
          <a:r>
            <a:rPr lang="en-US" cap="none" dirty="0" smtClean="0"/>
            <a:t> service problem </a:t>
          </a:r>
          <a:r>
            <a:rPr lang="en-US" cap="none" dirty="0" smtClean="0">
              <a:solidFill>
                <a:srgbClr val="C00000"/>
              </a:solidFill>
            </a:rPr>
            <a:t>computing</a:t>
          </a:r>
          <a:r>
            <a:rPr lang="en-US" cap="none" dirty="0" smtClean="0"/>
            <a:t> </a:t>
          </a:r>
          <a:r>
            <a:rPr lang="en-US" cap="none" dirty="0" smtClean="0">
              <a:solidFill>
                <a:srgbClr val="C00000"/>
              </a:solidFill>
            </a:rPr>
            <a:t>resource</a:t>
          </a:r>
          <a:r>
            <a:rPr lang="en-US" cap="none" dirty="0" smtClean="0"/>
            <a:t> energy design cloud</a:t>
          </a:r>
          <a:endParaRPr lang="en-US" cap="none" dirty="0" smtClean="0"/>
        </a:p>
      </dgm:t>
    </dgm:pt>
    <dgm:pt modelId="{908DE1A6-A9BE-1E41-B74C-146AB200501A}" type="parTrans" cxnId="{B3CF4449-D887-BE4E-A129-809AF46F8B89}">
      <dgm:prSet/>
      <dgm:spPr/>
      <dgm:t>
        <a:bodyPr/>
        <a:lstStyle/>
        <a:p>
          <a:endParaRPr lang="en-US"/>
        </a:p>
      </dgm:t>
    </dgm:pt>
    <dgm:pt modelId="{D95C28B0-E4BB-EC42-9716-F3E083952EBD}" type="sibTrans" cxnId="{B3CF4449-D887-BE4E-A129-809AF46F8B89}">
      <dgm:prSet/>
      <dgm:spPr/>
      <dgm:t>
        <a:bodyPr/>
        <a:lstStyle/>
        <a:p>
          <a:endParaRPr lang="en-US"/>
        </a:p>
      </dgm:t>
    </dgm:pt>
    <dgm:pt modelId="{33AD86E3-47DB-5D40-B678-CCB88C10BB0A}">
      <dgm:prSet/>
      <dgm:spPr/>
      <dgm:t>
        <a:bodyPr/>
        <a:lstStyle/>
        <a:p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network</a:t>
          </a:r>
          <a:r>
            <a:rPr lang="en-US" cap="none" dirty="0" smtClean="0"/>
            <a:t> user interference </a:t>
          </a:r>
          <a:r>
            <a:rPr lang="en-US" cap="none" dirty="0" smtClean="0">
              <a:solidFill>
                <a:schemeClr val="accent3">
                  <a:lumMod val="50000"/>
                </a:schemeClr>
              </a:solidFill>
            </a:rPr>
            <a:t>communication</a:t>
          </a:r>
          <a:r>
            <a:rPr lang="en-US" cap="none" dirty="0" smtClean="0"/>
            <a:t> cellular resource scheme throughput spectrum energy</a:t>
          </a:r>
          <a:endParaRPr lang="en-US" cap="none" dirty="0" smtClean="0"/>
        </a:p>
      </dgm:t>
    </dgm:pt>
    <dgm:pt modelId="{A0D2AE89-CA4C-C34D-B3F0-4519393FB436}" type="parTrans" cxnId="{224B0BD2-0D14-9349-BBD1-031AA74E2978}">
      <dgm:prSet/>
      <dgm:spPr/>
      <dgm:t>
        <a:bodyPr/>
        <a:lstStyle/>
        <a:p>
          <a:endParaRPr lang="en-US"/>
        </a:p>
      </dgm:t>
    </dgm:pt>
    <dgm:pt modelId="{20A37849-2606-2A40-A26A-0772D6FE9A13}" type="sibTrans" cxnId="{224B0BD2-0D14-9349-BBD1-031AA74E2978}">
      <dgm:prSet/>
      <dgm:spPr/>
      <dgm:t>
        <a:bodyPr/>
        <a:lstStyle/>
        <a:p>
          <a:endParaRPr lang="en-US"/>
        </a:p>
      </dgm:t>
    </dgm:pt>
    <dgm:pt modelId="{56AD69A4-3035-FE43-AFA7-A22CFD403D9E}" type="pres">
      <dgm:prSet presAssocID="{7E96C35E-F9FA-8843-9B2A-CB837CB8FA9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57AFA74-0457-844F-8AFC-693E2FFF8074}" type="pres">
      <dgm:prSet presAssocID="{90437907-09E9-7549-88A6-4C02ABAFC7FA}" presName="hierRoot1" presStyleCnt="0">
        <dgm:presLayoutVars>
          <dgm:hierBranch val="init"/>
        </dgm:presLayoutVars>
      </dgm:prSet>
      <dgm:spPr/>
    </dgm:pt>
    <dgm:pt modelId="{1AC2E449-3958-9F45-8BE9-F3EE100DC248}" type="pres">
      <dgm:prSet presAssocID="{90437907-09E9-7549-88A6-4C02ABAFC7FA}" presName="rootComposite1" presStyleCnt="0"/>
      <dgm:spPr/>
    </dgm:pt>
    <dgm:pt modelId="{E864F0CB-EF53-AA4A-B1AB-7EBB07334DAB}" type="pres">
      <dgm:prSet presAssocID="{90437907-09E9-7549-88A6-4C02ABAFC7FA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3F8DFB4-44DE-D34F-8B3B-A682CCFA9918}" type="pres">
      <dgm:prSet presAssocID="{90437907-09E9-7549-88A6-4C02ABAFC7FA}" presName="rootConnector1" presStyleLbl="node1" presStyleIdx="0" presStyleCnt="0"/>
      <dgm:spPr/>
    </dgm:pt>
    <dgm:pt modelId="{125DF692-976C-4A41-96EA-09EB508D9586}" type="pres">
      <dgm:prSet presAssocID="{90437907-09E9-7549-88A6-4C02ABAFC7FA}" presName="hierChild2" presStyleCnt="0"/>
      <dgm:spPr/>
    </dgm:pt>
    <dgm:pt modelId="{3FBC4FC6-2398-DA4D-A145-510CA76C4F66}" type="pres">
      <dgm:prSet presAssocID="{50959677-8228-2648-A743-854786C5922E}" presName="Name37" presStyleLbl="parChTrans1D2" presStyleIdx="0" presStyleCnt="3"/>
      <dgm:spPr/>
    </dgm:pt>
    <dgm:pt modelId="{56D94691-317C-844E-9CD5-DD640BFDB029}" type="pres">
      <dgm:prSet presAssocID="{BB265C1D-8D6F-9F4C-A030-3C759F24D0C9}" presName="hierRoot2" presStyleCnt="0">
        <dgm:presLayoutVars>
          <dgm:hierBranch val="init"/>
        </dgm:presLayoutVars>
      </dgm:prSet>
      <dgm:spPr/>
    </dgm:pt>
    <dgm:pt modelId="{174CF26F-2EB1-1840-8F08-A4BAF7CA0F6C}" type="pres">
      <dgm:prSet presAssocID="{BB265C1D-8D6F-9F4C-A030-3C759F24D0C9}" presName="rootComposite" presStyleCnt="0"/>
      <dgm:spPr/>
    </dgm:pt>
    <dgm:pt modelId="{D235DA76-EFB8-FF49-AE4B-8FD071C914A5}" type="pres">
      <dgm:prSet presAssocID="{BB265C1D-8D6F-9F4C-A030-3C759F24D0C9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7CFE7C8-EAB0-9744-BA6F-76B2C56FC852}" type="pres">
      <dgm:prSet presAssocID="{BB265C1D-8D6F-9F4C-A030-3C759F24D0C9}" presName="rootConnector" presStyleLbl="node2" presStyleIdx="0" presStyleCnt="3"/>
      <dgm:spPr/>
    </dgm:pt>
    <dgm:pt modelId="{C6178F11-F82E-E74D-AD53-69A97D81BF20}" type="pres">
      <dgm:prSet presAssocID="{BB265C1D-8D6F-9F4C-A030-3C759F24D0C9}" presName="hierChild4" presStyleCnt="0"/>
      <dgm:spPr/>
    </dgm:pt>
    <dgm:pt modelId="{21A80957-4DB4-FE49-8680-AEB7CAA18D04}" type="pres">
      <dgm:prSet presAssocID="{49E1E319-B706-9B4B-85E4-81BABB8F5A46}" presName="Name37" presStyleLbl="parChTrans1D3" presStyleIdx="0" presStyleCnt="8"/>
      <dgm:spPr/>
    </dgm:pt>
    <dgm:pt modelId="{E5D21F74-90BE-1141-97E1-2D445347C3D0}" type="pres">
      <dgm:prSet presAssocID="{5DDD34A9-AC2D-054B-A2E6-4C7C65B35BB2}" presName="hierRoot2" presStyleCnt="0">
        <dgm:presLayoutVars>
          <dgm:hierBranch val="init"/>
        </dgm:presLayoutVars>
      </dgm:prSet>
      <dgm:spPr/>
    </dgm:pt>
    <dgm:pt modelId="{6E0C3B39-5FF4-7E41-8976-C0B62197F15D}" type="pres">
      <dgm:prSet presAssocID="{5DDD34A9-AC2D-054B-A2E6-4C7C65B35BB2}" presName="rootComposite" presStyleCnt="0"/>
      <dgm:spPr/>
    </dgm:pt>
    <dgm:pt modelId="{156C1ACF-F190-7F49-B488-FF6FD6F69505}" type="pres">
      <dgm:prSet presAssocID="{5DDD34A9-AC2D-054B-A2E6-4C7C65B35BB2}" presName="rootText" presStyleLbl="node3" presStyleIdx="0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999CFF2-3F60-9046-A32A-6A3F3BDD0956}" type="pres">
      <dgm:prSet presAssocID="{5DDD34A9-AC2D-054B-A2E6-4C7C65B35BB2}" presName="rootConnector" presStyleLbl="node3" presStyleIdx="0" presStyleCnt="8"/>
      <dgm:spPr/>
    </dgm:pt>
    <dgm:pt modelId="{012A9C8F-0C89-C947-9B62-BBAEE9E20A1E}" type="pres">
      <dgm:prSet presAssocID="{5DDD34A9-AC2D-054B-A2E6-4C7C65B35BB2}" presName="hierChild4" presStyleCnt="0"/>
      <dgm:spPr/>
    </dgm:pt>
    <dgm:pt modelId="{EEFE7C2C-390D-244C-A552-683BDFAE2E27}" type="pres">
      <dgm:prSet presAssocID="{5DDD34A9-AC2D-054B-A2E6-4C7C65B35BB2}" presName="hierChild5" presStyleCnt="0"/>
      <dgm:spPr/>
    </dgm:pt>
    <dgm:pt modelId="{A611063C-6B85-7740-AD80-5BC55C3D7B1D}" type="pres">
      <dgm:prSet presAssocID="{24BCAD1C-2F3C-A34E-89B5-804D7D3CEC17}" presName="Name37" presStyleLbl="parChTrans1D3" presStyleIdx="1" presStyleCnt="8"/>
      <dgm:spPr/>
    </dgm:pt>
    <dgm:pt modelId="{3C058245-CA07-8245-AD16-1960F0629B3F}" type="pres">
      <dgm:prSet presAssocID="{B6832BD1-1735-D643-AAC1-A516BB0E506D}" presName="hierRoot2" presStyleCnt="0">
        <dgm:presLayoutVars>
          <dgm:hierBranch val="init"/>
        </dgm:presLayoutVars>
      </dgm:prSet>
      <dgm:spPr/>
    </dgm:pt>
    <dgm:pt modelId="{3BFF0A1E-1DB8-EE44-A0EA-849433BFB9D9}" type="pres">
      <dgm:prSet presAssocID="{B6832BD1-1735-D643-AAC1-A516BB0E506D}" presName="rootComposite" presStyleCnt="0"/>
      <dgm:spPr/>
    </dgm:pt>
    <dgm:pt modelId="{6F6F6CFA-9A8E-504A-8AB0-7971BE193648}" type="pres">
      <dgm:prSet presAssocID="{B6832BD1-1735-D643-AAC1-A516BB0E506D}" presName="rootText" presStyleLbl="node3" presStyleIdx="1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7F8B892-E8A4-EA41-B5FB-D16A95354DFB}" type="pres">
      <dgm:prSet presAssocID="{B6832BD1-1735-D643-AAC1-A516BB0E506D}" presName="rootConnector" presStyleLbl="node3" presStyleIdx="1" presStyleCnt="8"/>
      <dgm:spPr/>
    </dgm:pt>
    <dgm:pt modelId="{3CE213EE-5EAF-9346-91D4-7555AF40CE82}" type="pres">
      <dgm:prSet presAssocID="{B6832BD1-1735-D643-AAC1-A516BB0E506D}" presName="hierChild4" presStyleCnt="0"/>
      <dgm:spPr/>
    </dgm:pt>
    <dgm:pt modelId="{94F258CF-3359-9345-8955-EFE35E35986C}" type="pres">
      <dgm:prSet presAssocID="{B6832BD1-1735-D643-AAC1-A516BB0E506D}" presName="hierChild5" presStyleCnt="0"/>
      <dgm:spPr/>
    </dgm:pt>
    <dgm:pt modelId="{9000FFBE-5712-B947-B513-871B96E33C81}" type="pres">
      <dgm:prSet presAssocID="{BB265C1D-8D6F-9F4C-A030-3C759F24D0C9}" presName="hierChild5" presStyleCnt="0"/>
      <dgm:spPr/>
    </dgm:pt>
    <dgm:pt modelId="{93C5243E-AA5C-6B46-88FC-1D2AB96C59B0}" type="pres">
      <dgm:prSet presAssocID="{E9E20E00-C51A-9B48-8C38-D5713CAB44FC}" presName="Name37" presStyleLbl="parChTrans1D2" presStyleIdx="1" presStyleCnt="3"/>
      <dgm:spPr/>
    </dgm:pt>
    <dgm:pt modelId="{F4F642A0-8E7C-BF41-8CD3-C0DBBA282620}" type="pres">
      <dgm:prSet presAssocID="{6C14904E-4C5B-3648-A265-E830AD34C3F8}" presName="hierRoot2" presStyleCnt="0">
        <dgm:presLayoutVars>
          <dgm:hierBranch val="init"/>
        </dgm:presLayoutVars>
      </dgm:prSet>
      <dgm:spPr/>
    </dgm:pt>
    <dgm:pt modelId="{EB09D83B-F71F-7C41-8A89-19CB08247DF0}" type="pres">
      <dgm:prSet presAssocID="{6C14904E-4C5B-3648-A265-E830AD34C3F8}" presName="rootComposite" presStyleCnt="0"/>
      <dgm:spPr/>
    </dgm:pt>
    <dgm:pt modelId="{B15F936A-E5F1-3F4B-BE63-9186005D9831}" type="pres">
      <dgm:prSet presAssocID="{6C14904E-4C5B-3648-A265-E830AD34C3F8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BE61A29-459D-1B4E-9BD7-D47E8EFA2F44}" type="pres">
      <dgm:prSet presAssocID="{6C14904E-4C5B-3648-A265-E830AD34C3F8}" presName="rootConnector" presStyleLbl="node2" presStyleIdx="1" presStyleCnt="3"/>
      <dgm:spPr/>
    </dgm:pt>
    <dgm:pt modelId="{A0562C71-E4D1-A148-BD6D-8B8837B7759A}" type="pres">
      <dgm:prSet presAssocID="{6C14904E-4C5B-3648-A265-E830AD34C3F8}" presName="hierChild4" presStyleCnt="0"/>
      <dgm:spPr/>
    </dgm:pt>
    <dgm:pt modelId="{43567546-9D68-9C41-B90D-911C899AA81A}" type="pres">
      <dgm:prSet presAssocID="{0CCD391A-5DE3-9C45-BDFC-A25E8FF0B0C7}" presName="Name37" presStyleLbl="parChTrans1D3" presStyleIdx="2" presStyleCnt="8"/>
      <dgm:spPr/>
    </dgm:pt>
    <dgm:pt modelId="{0A606D7F-D4C9-104D-8F1F-8ADFEAEBBA08}" type="pres">
      <dgm:prSet presAssocID="{FE5B651C-2DFD-7849-9595-8A6F7F381A40}" presName="hierRoot2" presStyleCnt="0">
        <dgm:presLayoutVars>
          <dgm:hierBranch val="init"/>
        </dgm:presLayoutVars>
      </dgm:prSet>
      <dgm:spPr/>
    </dgm:pt>
    <dgm:pt modelId="{1013B6DD-E88F-1F49-A998-C1EF7C141C42}" type="pres">
      <dgm:prSet presAssocID="{FE5B651C-2DFD-7849-9595-8A6F7F381A40}" presName="rootComposite" presStyleCnt="0"/>
      <dgm:spPr/>
    </dgm:pt>
    <dgm:pt modelId="{05F4D926-1024-3F49-B17C-38ADC6579E6C}" type="pres">
      <dgm:prSet presAssocID="{FE5B651C-2DFD-7849-9595-8A6F7F381A40}" presName="rootText" presStyleLbl="node3" presStyleIdx="2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468441E-026C-184A-B755-D35AB10F1281}" type="pres">
      <dgm:prSet presAssocID="{FE5B651C-2DFD-7849-9595-8A6F7F381A40}" presName="rootConnector" presStyleLbl="node3" presStyleIdx="2" presStyleCnt="8"/>
      <dgm:spPr/>
    </dgm:pt>
    <dgm:pt modelId="{D0D92461-1D0B-9947-A0CE-F94AAC2C4D1F}" type="pres">
      <dgm:prSet presAssocID="{FE5B651C-2DFD-7849-9595-8A6F7F381A40}" presName="hierChild4" presStyleCnt="0"/>
      <dgm:spPr/>
    </dgm:pt>
    <dgm:pt modelId="{2CB70F46-911D-D241-BC11-E86CE14A345D}" type="pres">
      <dgm:prSet presAssocID="{FE5B651C-2DFD-7849-9595-8A6F7F381A40}" presName="hierChild5" presStyleCnt="0"/>
      <dgm:spPr/>
    </dgm:pt>
    <dgm:pt modelId="{06241767-F038-C34E-8BC0-97285B5DD297}" type="pres">
      <dgm:prSet presAssocID="{37B37E81-8339-6D4E-9AE2-9F496DF198BE}" presName="Name37" presStyleLbl="parChTrans1D3" presStyleIdx="3" presStyleCnt="8"/>
      <dgm:spPr/>
    </dgm:pt>
    <dgm:pt modelId="{E1E9C9A7-C851-574D-9D35-D48C083B4D74}" type="pres">
      <dgm:prSet presAssocID="{55189C09-329D-4543-B874-472E74DB5B7B}" presName="hierRoot2" presStyleCnt="0">
        <dgm:presLayoutVars>
          <dgm:hierBranch val="init"/>
        </dgm:presLayoutVars>
      </dgm:prSet>
      <dgm:spPr/>
    </dgm:pt>
    <dgm:pt modelId="{C3BFC747-0A3F-9D4C-9520-56566AD5E5F5}" type="pres">
      <dgm:prSet presAssocID="{55189C09-329D-4543-B874-472E74DB5B7B}" presName="rootComposite" presStyleCnt="0"/>
      <dgm:spPr/>
    </dgm:pt>
    <dgm:pt modelId="{27056161-5644-C943-92B6-06B46CA11F9E}" type="pres">
      <dgm:prSet presAssocID="{55189C09-329D-4543-B874-472E74DB5B7B}" presName="rootText" presStyleLbl="node3" presStyleIdx="3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BBCC7A7-7057-A843-AA11-21AEC7A4EADF}" type="pres">
      <dgm:prSet presAssocID="{55189C09-329D-4543-B874-472E74DB5B7B}" presName="rootConnector" presStyleLbl="node3" presStyleIdx="3" presStyleCnt="8"/>
      <dgm:spPr/>
    </dgm:pt>
    <dgm:pt modelId="{498AE6A7-92BF-8F49-9C43-AA1C1034F745}" type="pres">
      <dgm:prSet presAssocID="{55189C09-329D-4543-B874-472E74DB5B7B}" presName="hierChild4" presStyleCnt="0"/>
      <dgm:spPr/>
    </dgm:pt>
    <dgm:pt modelId="{8927E34A-0924-3247-A567-5E4E470ECE36}" type="pres">
      <dgm:prSet presAssocID="{55189C09-329D-4543-B874-472E74DB5B7B}" presName="hierChild5" presStyleCnt="0"/>
      <dgm:spPr/>
    </dgm:pt>
    <dgm:pt modelId="{B992DA5A-20BD-1E40-8223-0BC505F9422E}" type="pres">
      <dgm:prSet presAssocID="{6C14904E-4C5B-3648-A265-E830AD34C3F8}" presName="hierChild5" presStyleCnt="0"/>
      <dgm:spPr/>
    </dgm:pt>
    <dgm:pt modelId="{9C4C5918-3A4F-4F4F-821B-5EA881C0021A}" type="pres">
      <dgm:prSet presAssocID="{908DE1A6-A9BE-1E41-B74C-146AB200501A}" presName="Name37" presStyleLbl="parChTrans1D2" presStyleIdx="2" presStyleCnt="3"/>
      <dgm:spPr/>
    </dgm:pt>
    <dgm:pt modelId="{759DF507-724E-1B43-A407-E22827D089A8}" type="pres">
      <dgm:prSet presAssocID="{C58AF550-9396-4F46-9D3F-BADF71BAFF2B}" presName="hierRoot2" presStyleCnt="0">
        <dgm:presLayoutVars>
          <dgm:hierBranch val="init"/>
        </dgm:presLayoutVars>
      </dgm:prSet>
      <dgm:spPr/>
    </dgm:pt>
    <dgm:pt modelId="{B10D979B-3904-214B-A693-BC1605DD63C4}" type="pres">
      <dgm:prSet presAssocID="{C58AF550-9396-4F46-9D3F-BADF71BAFF2B}" presName="rootComposite" presStyleCnt="0"/>
      <dgm:spPr/>
    </dgm:pt>
    <dgm:pt modelId="{65214216-7999-754A-8A6B-C526EDF4EC94}" type="pres">
      <dgm:prSet presAssocID="{C58AF550-9396-4F46-9D3F-BADF71BAFF2B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9BFCEFF-3588-994D-9E02-65526C97CE85}" type="pres">
      <dgm:prSet presAssocID="{C58AF550-9396-4F46-9D3F-BADF71BAFF2B}" presName="rootConnector" presStyleLbl="node2" presStyleIdx="2" presStyleCnt="3"/>
      <dgm:spPr/>
    </dgm:pt>
    <dgm:pt modelId="{E636DDDC-4DAE-8549-AC00-E1ECDFD4476E}" type="pres">
      <dgm:prSet presAssocID="{C58AF550-9396-4F46-9D3F-BADF71BAFF2B}" presName="hierChild4" presStyleCnt="0"/>
      <dgm:spPr/>
    </dgm:pt>
    <dgm:pt modelId="{AD2710F8-800A-234C-8E91-D3B0198C7B99}" type="pres">
      <dgm:prSet presAssocID="{A0D2AE89-CA4C-C34D-B3F0-4519393FB436}" presName="Name37" presStyleLbl="parChTrans1D3" presStyleIdx="4" presStyleCnt="8"/>
      <dgm:spPr/>
    </dgm:pt>
    <dgm:pt modelId="{81423EF4-3212-FD47-99B6-9355A3072249}" type="pres">
      <dgm:prSet presAssocID="{33AD86E3-47DB-5D40-B678-CCB88C10BB0A}" presName="hierRoot2" presStyleCnt="0">
        <dgm:presLayoutVars>
          <dgm:hierBranch val="init"/>
        </dgm:presLayoutVars>
      </dgm:prSet>
      <dgm:spPr/>
    </dgm:pt>
    <dgm:pt modelId="{13F8C055-485C-1F4E-9996-76506425713A}" type="pres">
      <dgm:prSet presAssocID="{33AD86E3-47DB-5D40-B678-CCB88C10BB0A}" presName="rootComposite" presStyleCnt="0"/>
      <dgm:spPr/>
    </dgm:pt>
    <dgm:pt modelId="{8CC5216F-1AE5-9A41-BF48-47413085F572}" type="pres">
      <dgm:prSet presAssocID="{33AD86E3-47DB-5D40-B678-CCB88C10BB0A}" presName="rootText" presStyleLbl="node3" presStyleIdx="4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49DDD30-CD46-0B4D-AF97-ACCDDDC11777}" type="pres">
      <dgm:prSet presAssocID="{33AD86E3-47DB-5D40-B678-CCB88C10BB0A}" presName="rootConnector" presStyleLbl="node3" presStyleIdx="4" presStyleCnt="8"/>
      <dgm:spPr/>
    </dgm:pt>
    <dgm:pt modelId="{C436F494-648E-C546-A373-DDCC31E91D89}" type="pres">
      <dgm:prSet presAssocID="{33AD86E3-47DB-5D40-B678-CCB88C10BB0A}" presName="hierChild4" presStyleCnt="0"/>
      <dgm:spPr/>
    </dgm:pt>
    <dgm:pt modelId="{480C54E6-47E2-074E-B5CC-A1F78A64EB9E}" type="pres">
      <dgm:prSet presAssocID="{33AD86E3-47DB-5D40-B678-CCB88C10BB0A}" presName="hierChild5" presStyleCnt="0"/>
      <dgm:spPr/>
    </dgm:pt>
    <dgm:pt modelId="{A8EF51F6-9676-C744-95D2-1294FE04073E}" type="pres">
      <dgm:prSet presAssocID="{3491D83C-5DEF-264F-B6C2-75E21808715A}" presName="Name37" presStyleLbl="parChTrans1D3" presStyleIdx="5" presStyleCnt="8"/>
      <dgm:spPr/>
    </dgm:pt>
    <dgm:pt modelId="{7BF4D33C-6FE1-774F-AD0B-085124E65323}" type="pres">
      <dgm:prSet presAssocID="{147174DA-FD6B-8445-9DEC-8CDFEFD09479}" presName="hierRoot2" presStyleCnt="0">
        <dgm:presLayoutVars>
          <dgm:hierBranch val="init"/>
        </dgm:presLayoutVars>
      </dgm:prSet>
      <dgm:spPr/>
    </dgm:pt>
    <dgm:pt modelId="{405E5905-D466-E344-9BC8-A6D2CE7083D3}" type="pres">
      <dgm:prSet presAssocID="{147174DA-FD6B-8445-9DEC-8CDFEFD09479}" presName="rootComposite" presStyleCnt="0"/>
      <dgm:spPr/>
    </dgm:pt>
    <dgm:pt modelId="{B6E786E0-BA1A-9A4C-9A2D-F2BCF950E654}" type="pres">
      <dgm:prSet presAssocID="{147174DA-FD6B-8445-9DEC-8CDFEFD09479}" presName="rootText" presStyleLbl="node3" presStyleIdx="5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3917E80-7503-CB44-A433-DE56CE5219B5}" type="pres">
      <dgm:prSet presAssocID="{147174DA-FD6B-8445-9DEC-8CDFEFD09479}" presName="rootConnector" presStyleLbl="node3" presStyleIdx="5" presStyleCnt="8"/>
      <dgm:spPr/>
    </dgm:pt>
    <dgm:pt modelId="{8A694D0D-3341-D545-B38F-973D8244962C}" type="pres">
      <dgm:prSet presAssocID="{147174DA-FD6B-8445-9DEC-8CDFEFD09479}" presName="hierChild4" presStyleCnt="0"/>
      <dgm:spPr/>
    </dgm:pt>
    <dgm:pt modelId="{0F7D169C-BC67-2E4D-A9BC-9BF7863DBE19}" type="pres">
      <dgm:prSet presAssocID="{147174DA-FD6B-8445-9DEC-8CDFEFD09479}" presName="hierChild5" presStyleCnt="0"/>
      <dgm:spPr/>
    </dgm:pt>
    <dgm:pt modelId="{3D30B406-6900-D941-BEFC-5DFA6368953C}" type="pres">
      <dgm:prSet presAssocID="{BB862E23-D35E-FF4B-981C-55523312322B}" presName="Name37" presStyleLbl="parChTrans1D3" presStyleIdx="6" presStyleCnt="8"/>
      <dgm:spPr/>
    </dgm:pt>
    <dgm:pt modelId="{36E5F7B9-9160-6144-A50B-594D055D2F76}" type="pres">
      <dgm:prSet presAssocID="{D499F643-1A98-CA4E-BAE3-787E6790DAAE}" presName="hierRoot2" presStyleCnt="0">
        <dgm:presLayoutVars>
          <dgm:hierBranch val="init"/>
        </dgm:presLayoutVars>
      </dgm:prSet>
      <dgm:spPr/>
    </dgm:pt>
    <dgm:pt modelId="{57DA54DF-4391-E149-9A15-F72E7DD570D9}" type="pres">
      <dgm:prSet presAssocID="{D499F643-1A98-CA4E-BAE3-787E6790DAAE}" presName="rootComposite" presStyleCnt="0"/>
      <dgm:spPr/>
    </dgm:pt>
    <dgm:pt modelId="{14C3E01F-729F-3E45-9405-3F71264BDBF1}" type="pres">
      <dgm:prSet presAssocID="{D499F643-1A98-CA4E-BAE3-787E6790DAAE}" presName="rootText" presStyleLbl="node3" presStyleIdx="6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BE77D00-716D-6349-93E7-ADFD36E0C15B}" type="pres">
      <dgm:prSet presAssocID="{D499F643-1A98-CA4E-BAE3-787E6790DAAE}" presName="rootConnector" presStyleLbl="node3" presStyleIdx="6" presStyleCnt="8"/>
      <dgm:spPr/>
    </dgm:pt>
    <dgm:pt modelId="{65BCE75E-76A3-5F4C-8CA6-E7244E49DC31}" type="pres">
      <dgm:prSet presAssocID="{D499F643-1A98-CA4E-BAE3-787E6790DAAE}" presName="hierChild4" presStyleCnt="0"/>
      <dgm:spPr/>
    </dgm:pt>
    <dgm:pt modelId="{02547CA2-CF90-FA4D-87D7-71B1DFA83812}" type="pres">
      <dgm:prSet presAssocID="{D499F643-1A98-CA4E-BAE3-787E6790DAAE}" presName="hierChild5" presStyleCnt="0"/>
      <dgm:spPr/>
    </dgm:pt>
    <dgm:pt modelId="{2FDFDB18-53EF-B346-BB24-9B07668C0EF4}" type="pres">
      <dgm:prSet presAssocID="{C17D2A16-BF2A-5D48-A39C-FF9576264B83}" presName="Name37" presStyleLbl="parChTrans1D3" presStyleIdx="7" presStyleCnt="8"/>
      <dgm:spPr/>
    </dgm:pt>
    <dgm:pt modelId="{5EBFDA46-2D33-934F-BB47-8439F43D74F9}" type="pres">
      <dgm:prSet presAssocID="{3351CCBF-0940-C44F-A37D-0571F415DCB4}" presName="hierRoot2" presStyleCnt="0">
        <dgm:presLayoutVars>
          <dgm:hierBranch val="init"/>
        </dgm:presLayoutVars>
      </dgm:prSet>
      <dgm:spPr/>
    </dgm:pt>
    <dgm:pt modelId="{AC435D64-8FB6-8D46-A7E9-A098527F674E}" type="pres">
      <dgm:prSet presAssocID="{3351CCBF-0940-C44F-A37D-0571F415DCB4}" presName="rootComposite" presStyleCnt="0"/>
      <dgm:spPr/>
    </dgm:pt>
    <dgm:pt modelId="{24301511-5C45-2B4A-812B-73224823F197}" type="pres">
      <dgm:prSet presAssocID="{3351CCBF-0940-C44F-A37D-0571F415DCB4}" presName="rootText" presStyleLbl="node3" presStyleIdx="7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258BD4-D450-154B-9311-29C1FBBBCF8F}" type="pres">
      <dgm:prSet presAssocID="{3351CCBF-0940-C44F-A37D-0571F415DCB4}" presName="rootConnector" presStyleLbl="node3" presStyleIdx="7" presStyleCnt="8"/>
      <dgm:spPr/>
    </dgm:pt>
    <dgm:pt modelId="{731BE030-EF34-0D44-8FF4-1AD0B0F9F14F}" type="pres">
      <dgm:prSet presAssocID="{3351CCBF-0940-C44F-A37D-0571F415DCB4}" presName="hierChild4" presStyleCnt="0"/>
      <dgm:spPr/>
    </dgm:pt>
    <dgm:pt modelId="{0D77BCB5-4D45-8140-90E4-2FC24493CDFF}" type="pres">
      <dgm:prSet presAssocID="{3351CCBF-0940-C44F-A37D-0571F415DCB4}" presName="hierChild5" presStyleCnt="0"/>
      <dgm:spPr/>
    </dgm:pt>
    <dgm:pt modelId="{648FE915-B542-2F46-83F2-5A57D68EEE46}" type="pres">
      <dgm:prSet presAssocID="{C58AF550-9396-4F46-9D3F-BADF71BAFF2B}" presName="hierChild5" presStyleCnt="0"/>
      <dgm:spPr/>
    </dgm:pt>
    <dgm:pt modelId="{F3058225-679E-8D4C-8154-9529739FD2DA}" type="pres">
      <dgm:prSet presAssocID="{90437907-09E9-7549-88A6-4C02ABAFC7FA}" presName="hierChild3" presStyleCnt="0"/>
      <dgm:spPr/>
    </dgm:pt>
  </dgm:ptLst>
  <dgm:cxnLst>
    <dgm:cxn modelId="{99FB110E-5878-0B4C-9AE2-EB1568B92CF5}" type="presOf" srcId="{B6832BD1-1735-D643-AAC1-A516BB0E506D}" destId="{6F6F6CFA-9A8E-504A-8AB0-7971BE193648}" srcOrd="0" destOrd="0" presId="urn:microsoft.com/office/officeart/2005/8/layout/orgChart1"/>
    <dgm:cxn modelId="{6861D0E3-74AA-D64D-B622-B81585E46DC0}" srcId="{6C14904E-4C5B-3648-A265-E830AD34C3F8}" destId="{FE5B651C-2DFD-7849-9595-8A6F7F381A40}" srcOrd="0" destOrd="0" parTransId="{0CCD391A-5DE3-9C45-BDFC-A25E8FF0B0C7}" sibTransId="{56F328AD-F981-9643-8AFB-C7E23B4F3DA8}"/>
    <dgm:cxn modelId="{049FBB36-6D3B-0E46-A7AA-D4B4B9332814}" type="presOf" srcId="{BB862E23-D35E-FF4B-981C-55523312322B}" destId="{3D30B406-6900-D941-BEFC-5DFA6368953C}" srcOrd="0" destOrd="0" presId="urn:microsoft.com/office/officeart/2005/8/layout/orgChart1"/>
    <dgm:cxn modelId="{D4F30B39-BA40-6C41-81C7-92484A555008}" type="presOf" srcId="{0CCD391A-5DE3-9C45-BDFC-A25E8FF0B0C7}" destId="{43567546-9D68-9C41-B90D-911C899AA81A}" srcOrd="0" destOrd="0" presId="urn:microsoft.com/office/officeart/2005/8/layout/orgChart1"/>
    <dgm:cxn modelId="{DC5E4E64-8DF2-3540-B251-AB636CC3635D}" type="presOf" srcId="{BB265C1D-8D6F-9F4C-A030-3C759F24D0C9}" destId="{47CFE7C8-EAB0-9744-BA6F-76B2C56FC852}" srcOrd="1" destOrd="0" presId="urn:microsoft.com/office/officeart/2005/8/layout/orgChart1"/>
    <dgm:cxn modelId="{E780F1F2-C81A-C146-9B82-109BCB0C6B05}" srcId="{C58AF550-9396-4F46-9D3F-BADF71BAFF2B}" destId="{D499F643-1A98-CA4E-BAE3-787E6790DAAE}" srcOrd="2" destOrd="0" parTransId="{BB862E23-D35E-FF4B-981C-55523312322B}" sibTransId="{F69DD4E8-BCD3-F44E-8C53-62641BB4AFF4}"/>
    <dgm:cxn modelId="{77074391-9AE6-E34A-8459-8387BF78DA9F}" type="presOf" srcId="{FE5B651C-2DFD-7849-9595-8A6F7F381A40}" destId="{4468441E-026C-184A-B755-D35AB10F1281}" srcOrd="1" destOrd="0" presId="urn:microsoft.com/office/officeart/2005/8/layout/orgChart1"/>
    <dgm:cxn modelId="{092A46D2-DFA1-7B46-9A74-64BB335B7618}" srcId="{C58AF550-9396-4F46-9D3F-BADF71BAFF2B}" destId="{147174DA-FD6B-8445-9DEC-8CDFEFD09479}" srcOrd="1" destOrd="0" parTransId="{3491D83C-5DEF-264F-B6C2-75E21808715A}" sibTransId="{D6D11ADC-D0B1-6E48-BBFB-A9F039BB8114}"/>
    <dgm:cxn modelId="{D42668E4-4186-0A42-B32C-5CD97F693695}" type="presOf" srcId="{3351CCBF-0940-C44F-A37D-0571F415DCB4}" destId="{24301511-5C45-2B4A-812B-73224823F197}" srcOrd="0" destOrd="0" presId="urn:microsoft.com/office/officeart/2005/8/layout/orgChart1"/>
    <dgm:cxn modelId="{5E99FFA7-60FF-744C-B050-1F8A57F8F816}" type="presOf" srcId="{33AD86E3-47DB-5D40-B678-CCB88C10BB0A}" destId="{8CC5216F-1AE5-9A41-BF48-47413085F572}" srcOrd="0" destOrd="0" presId="urn:microsoft.com/office/officeart/2005/8/layout/orgChart1"/>
    <dgm:cxn modelId="{35112FEC-A3E8-134D-B4D5-57B0DA145C5A}" type="presOf" srcId="{3491D83C-5DEF-264F-B6C2-75E21808715A}" destId="{A8EF51F6-9676-C744-95D2-1294FE04073E}" srcOrd="0" destOrd="0" presId="urn:microsoft.com/office/officeart/2005/8/layout/orgChart1"/>
    <dgm:cxn modelId="{99A11566-28F8-E747-85D9-9BF999A4B89D}" type="presOf" srcId="{147174DA-FD6B-8445-9DEC-8CDFEFD09479}" destId="{F3917E80-7503-CB44-A433-DE56CE5219B5}" srcOrd="1" destOrd="0" presId="urn:microsoft.com/office/officeart/2005/8/layout/orgChart1"/>
    <dgm:cxn modelId="{91D7469A-A195-7B4D-B3B7-3F86159DFE66}" type="presOf" srcId="{FE5B651C-2DFD-7849-9595-8A6F7F381A40}" destId="{05F4D926-1024-3F49-B17C-38ADC6579E6C}" srcOrd="0" destOrd="0" presId="urn:microsoft.com/office/officeart/2005/8/layout/orgChart1"/>
    <dgm:cxn modelId="{7166D2FE-C154-384F-A052-B3C3EB7D2925}" type="presOf" srcId="{5DDD34A9-AC2D-054B-A2E6-4C7C65B35BB2}" destId="{7999CFF2-3F60-9046-A32A-6A3F3BDD0956}" srcOrd="1" destOrd="0" presId="urn:microsoft.com/office/officeart/2005/8/layout/orgChart1"/>
    <dgm:cxn modelId="{E68B8B83-198A-944D-BC63-A6B34D10526B}" type="presOf" srcId="{A0D2AE89-CA4C-C34D-B3F0-4519393FB436}" destId="{AD2710F8-800A-234C-8E91-D3B0198C7B99}" srcOrd="0" destOrd="0" presId="urn:microsoft.com/office/officeart/2005/8/layout/orgChart1"/>
    <dgm:cxn modelId="{EB58ACF9-8A5D-004B-8237-AE5DC62D9899}" srcId="{7E96C35E-F9FA-8843-9B2A-CB837CB8FA9C}" destId="{90437907-09E9-7549-88A6-4C02ABAFC7FA}" srcOrd="0" destOrd="0" parTransId="{ACE87514-7139-C447-A38B-3E39F3CDCB75}" sibTransId="{766DF5BB-3737-4343-BC00-C4F75DC37B60}"/>
    <dgm:cxn modelId="{5436D395-5203-4249-A02E-3B66E0780A2F}" type="presOf" srcId="{55189C09-329D-4543-B874-472E74DB5B7B}" destId="{3BBCC7A7-7057-A843-AA11-21AEC7A4EADF}" srcOrd="1" destOrd="0" presId="urn:microsoft.com/office/officeart/2005/8/layout/orgChart1"/>
    <dgm:cxn modelId="{0D316F36-628D-D249-BEFB-1570903A03B7}" type="presOf" srcId="{6C14904E-4C5B-3648-A265-E830AD34C3F8}" destId="{BBE61A29-459D-1B4E-9BD7-D47E8EFA2F44}" srcOrd="1" destOrd="0" presId="urn:microsoft.com/office/officeart/2005/8/layout/orgChart1"/>
    <dgm:cxn modelId="{19CC13F1-E88E-3540-BAAB-C7DD321731D1}" srcId="{90437907-09E9-7549-88A6-4C02ABAFC7FA}" destId="{6C14904E-4C5B-3648-A265-E830AD34C3F8}" srcOrd="1" destOrd="0" parTransId="{E9E20E00-C51A-9B48-8C38-D5713CAB44FC}" sibTransId="{4CEB7375-7542-8C4E-9084-FDF6DEAD8414}"/>
    <dgm:cxn modelId="{B6CD66E6-04A8-5044-83D9-FB3FB6B0113D}" srcId="{6C14904E-4C5B-3648-A265-E830AD34C3F8}" destId="{55189C09-329D-4543-B874-472E74DB5B7B}" srcOrd="1" destOrd="0" parTransId="{37B37E81-8339-6D4E-9AE2-9F496DF198BE}" sibTransId="{9B244825-7288-B141-970E-88248E15E924}"/>
    <dgm:cxn modelId="{03E826F4-8FC5-8740-ADAC-EB90E02CFAD5}" type="presOf" srcId="{E9E20E00-C51A-9B48-8C38-D5713CAB44FC}" destId="{93C5243E-AA5C-6B46-88FC-1D2AB96C59B0}" srcOrd="0" destOrd="0" presId="urn:microsoft.com/office/officeart/2005/8/layout/orgChart1"/>
    <dgm:cxn modelId="{C7D6740A-9BB1-E345-BD10-2D86726DAAB1}" type="presOf" srcId="{24BCAD1C-2F3C-A34E-89B5-804D7D3CEC17}" destId="{A611063C-6B85-7740-AD80-5BC55C3D7B1D}" srcOrd="0" destOrd="0" presId="urn:microsoft.com/office/officeart/2005/8/layout/orgChart1"/>
    <dgm:cxn modelId="{224B0BD2-0D14-9349-BBD1-031AA74E2978}" srcId="{C58AF550-9396-4F46-9D3F-BADF71BAFF2B}" destId="{33AD86E3-47DB-5D40-B678-CCB88C10BB0A}" srcOrd="0" destOrd="0" parTransId="{A0D2AE89-CA4C-C34D-B3F0-4519393FB436}" sibTransId="{20A37849-2606-2A40-A26A-0772D6FE9A13}"/>
    <dgm:cxn modelId="{2D8826EA-0707-0A4C-830D-748123EBFDFB}" type="presOf" srcId="{90437907-09E9-7549-88A6-4C02ABAFC7FA}" destId="{83F8DFB4-44DE-D34F-8B3B-A682CCFA9918}" srcOrd="1" destOrd="0" presId="urn:microsoft.com/office/officeart/2005/8/layout/orgChart1"/>
    <dgm:cxn modelId="{C022639F-765C-7347-9731-15CD9B4A6914}" type="presOf" srcId="{C58AF550-9396-4F46-9D3F-BADF71BAFF2B}" destId="{09BFCEFF-3588-994D-9E02-65526C97CE85}" srcOrd="1" destOrd="0" presId="urn:microsoft.com/office/officeart/2005/8/layout/orgChart1"/>
    <dgm:cxn modelId="{33C68B18-9FE8-2847-8200-48F9055C8706}" type="presOf" srcId="{5DDD34A9-AC2D-054B-A2E6-4C7C65B35BB2}" destId="{156C1ACF-F190-7F49-B488-FF6FD6F69505}" srcOrd="0" destOrd="0" presId="urn:microsoft.com/office/officeart/2005/8/layout/orgChart1"/>
    <dgm:cxn modelId="{511FC668-D3BE-7142-9D31-C2F1201D4106}" type="presOf" srcId="{147174DA-FD6B-8445-9DEC-8CDFEFD09479}" destId="{B6E786E0-BA1A-9A4C-9A2D-F2BCF950E654}" srcOrd="0" destOrd="0" presId="urn:microsoft.com/office/officeart/2005/8/layout/orgChart1"/>
    <dgm:cxn modelId="{B3CF4449-D887-BE4E-A129-809AF46F8B89}" srcId="{90437907-09E9-7549-88A6-4C02ABAFC7FA}" destId="{C58AF550-9396-4F46-9D3F-BADF71BAFF2B}" srcOrd="2" destOrd="0" parTransId="{908DE1A6-A9BE-1E41-B74C-146AB200501A}" sibTransId="{D95C28B0-E4BB-EC42-9716-F3E083952EBD}"/>
    <dgm:cxn modelId="{9C26FE3E-B276-0D40-817F-354369D0EFD3}" type="presOf" srcId="{D499F643-1A98-CA4E-BAE3-787E6790DAAE}" destId="{14C3E01F-729F-3E45-9405-3F71264BDBF1}" srcOrd="0" destOrd="0" presId="urn:microsoft.com/office/officeart/2005/8/layout/orgChart1"/>
    <dgm:cxn modelId="{05406EBD-5EA0-A94F-BB3F-47826FE155D6}" type="presOf" srcId="{3351CCBF-0940-C44F-A37D-0571F415DCB4}" destId="{A9258BD4-D450-154B-9311-29C1FBBBCF8F}" srcOrd="1" destOrd="0" presId="urn:microsoft.com/office/officeart/2005/8/layout/orgChart1"/>
    <dgm:cxn modelId="{1B915E76-8153-334C-B49C-8CD70347F498}" srcId="{90437907-09E9-7549-88A6-4C02ABAFC7FA}" destId="{BB265C1D-8D6F-9F4C-A030-3C759F24D0C9}" srcOrd="0" destOrd="0" parTransId="{50959677-8228-2648-A743-854786C5922E}" sibTransId="{40401FBB-84B7-E842-9B27-49289849F092}"/>
    <dgm:cxn modelId="{761A07CA-12DA-EA40-8B8C-47EBB0F74CA8}" type="presOf" srcId="{49E1E319-B706-9B4B-85E4-81BABB8F5A46}" destId="{21A80957-4DB4-FE49-8680-AEB7CAA18D04}" srcOrd="0" destOrd="0" presId="urn:microsoft.com/office/officeart/2005/8/layout/orgChart1"/>
    <dgm:cxn modelId="{C129947A-3BF7-F64A-B6EC-DD170827D709}" type="presOf" srcId="{33AD86E3-47DB-5D40-B678-CCB88C10BB0A}" destId="{649DDD30-CD46-0B4D-AF97-ACCDDDC11777}" srcOrd="1" destOrd="0" presId="urn:microsoft.com/office/officeart/2005/8/layout/orgChart1"/>
    <dgm:cxn modelId="{70FE93CF-8AB9-9A41-90CB-D9F51A2703C0}" type="presOf" srcId="{90437907-09E9-7549-88A6-4C02ABAFC7FA}" destId="{E864F0CB-EF53-AA4A-B1AB-7EBB07334DAB}" srcOrd="0" destOrd="0" presId="urn:microsoft.com/office/officeart/2005/8/layout/orgChart1"/>
    <dgm:cxn modelId="{420C37EF-2DB5-A844-9A3D-22E816B73389}" type="presOf" srcId="{7E96C35E-F9FA-8843-9B2A-CB837CB8FA9C}" destId="{56AD69A4-3035-FE43-AFA7-A22CFD403D9E}" srcOrd="0" destOrd="0" presId="urn:microsoft.com/office/officeart/2005/8/layout/orgChart1"/>
    <dgm:cxn modelId="{CF9B5574-D24A-814A-9FF2-2E33B48CEF33}" srcId="{BB265C1D-8D6F-9F4C-A030-3C759F24D0C9}" destId="{5DDD34A9-AC2D-054B-A2E6-4C7C65B35BB2}" srcOrd="0" destOrd="0" parTransId="{49E1E319-B706-9B4B-85E4-81BABB8F5A46}" sibTransId="{20317563-F0AF-D148-B506-F0BFDFD7157B}"/>
    <dgm:cxn modelId="{2477DD4D-7E67-784E-987F-1BCE2DD40618}" srcId="{BB265C1D-8D6F-9F4C-A030-3C759F24D0C9}" destId="{B6832BD1-1735-D643-AAC1-A516BB0E506D}" srcOrd="1" destOrd="0" parTransId="{24BCAD1C-2F3C-A34E-89B5-804D7D3CEC17}" sibTransId="{E059D342-D0CA-694B-92B7-51DFED6ABB37}"/>
    <dgm:cxn modelId="{35A7B051-08D3-2141-B646-663A2D5E816B}" type="presOf" srcId="{6C14904E-4C5B-3648-A265-E830AD34C3F8}" destId="{B15F936A-E5F1-3F4B-BE63-9186005D9831}" srcOrd="0" destOrd="0" presId="urn:microsoft.com/office/officeart/2005/8/layout/orgChart1"/>
    <dgm:cxn modelId="{40F28352-CAD9-4647-882F-B4D427347B86}" type="presOf" srcId="{C17D2A16-BF2A-5D48-A39C-FF9576264B83}" destId="{2FDFDB18-53EF-B346-BB24-9B07668C0EF4}" srcOrd="0" destOrd="0" presId="urn:microsoft.com/office/officeart/2005/8/layout/orgChart1"/>
    <dgm:cxn modelId="{385405D1-654B-2F4E-A1DC-95F9674D99C7}" type="presOf" srcId="{BB265C1D-8D6F-9F4C-A030-3C759F24D0C9}" destId="{D235DA76-EFB8-FF49-AE4B-8FD071C914A5}" srcOrd="0" destOrd="0" presId="urn:microsoft.com/office/officeart/2005/8/layout/orgChart1"/>
    <dgm:cxn modelId="{0BD650A8-9B32-054A-8DC1-15BD1F86BA1E}" type="presOf" srcId="{50959677-8228-2648-A743-854786C5922E}" destId="{3FBC4FC6-2398-DA4D-A145-510CA76C4F66}" srcOrd="0" destOrd="0" presId="urn:microsoft.com/office/officeart/2005/8/layout/orgChart1"/>
    <dgm:cxn modelId="{73BE5FCF-9C68-6747-AAD7-4E79F5E1C380}" type="presOf" srcId="{D499F643-1A98-CA4E-BAE3-787E6790DAAE}" destId="{9BE77D00-716D-6349-93E7-ADFD36E0C15B}" srcOrd="1" destOrd="0" presId="urn:microsoft.com/office/officeart/2005/8/layout/orgChart1"/>
    <dgm:cxn modelId="{9AB562B1-0E71-374C-B98A-4FBF59BC3AE6}" type="presOf" srcId="{B6832BD1-1735-D643-AAC1-A516BB0E506D}" destId="{E7F8B892-E8A4-EA41-B5FB-D16A95354DFB}" srcOrd="1" destOrd="0" presId="urn:microsoft.com/office/officeart/2005/8/layout/orgChart1"/>
    <dgm:cxn modelId="{73D6C2BC-C5EF-B14F-B72F-39FA6A510C02}" type="presOf" srcId="{908DE1A6-A9BE-1E41-B74C-146AB200501A}" destId="{9C4C5918-3A4F-4F4F-821B-5EA881C0021A}" srcOrd="0" destOrd="0" presId="urn:microsoft.com/office/officeart/2005/8/layout/orgChart1"/>
    <dgm:cxn modelId="{7EC82B16-1B7C-6A4F-937C-600593ED2C17}" type="presOf" srcId="{C58AF550-9396-4F46-9D3F-BADF71BAFF2B}" destId="{65214216-7999-754A-8A6B-C526EDF4EC94}" srcOrd="0" destOrd="0" presId="urn:microsoft.com/office/officeart/2005/8/layout/orgChart1"/>
    <dgm:cxn modelId="{4D6E8EF8-DF0B-C242-892F-97D80FAF977C}" srcId="{C58AF550-9396-4F46-9D3F-BADF71BAFF2B}" destId="{3351CCBF-0940-C44F-A37D-0571F415DCB4}" srcOrd="3" destOrd="0" parTransId="{C17D2A16-BF2A-5D48-A39C-FF9576264B83}" sibTransId="{599A7E38-7E38-8F42-BB94-C4E227F3B957}"/>
    <dgm:cxn modelId="{EAB69CF8-CA4B-FD4B-864A-4D19F291931E}" type="presOf" srcId="{55189C09-329D-4543-B874-472E74DB5B7B}" destId="{27056161-5644-C943-92B6-06B46CA11F9E}" srcOrd="0" destOrd="0" presId="urn:microsoft.com/office/officeart/2005/8/layout/orgChart1"/>
    <dgm:cxn modelId="{CC97073D-34D5-DC4D-969C-5BC20D8DB715}" type="presOf" srcId="{37B37E81-8339-6D4E-9AE2-9F496DF198BE}" destId="{06241767-F038-C34E-8BC0-97285B5DD297}" srcOrd="0" destOrd="0" presId="urn:microsoft.com/office/officeart/2005/8/layout/orgChart1"/>
    <dgm:cxn modelId="{199A3032-8CD9-4A4B-BFDD-D7A0A8D693A4}" type="presParOf" srcId="{56AD69A4-3035-FE43-AFA7-A22CFD403D9E}" destId="{C57AFA74-0457-844F-8AFC-693E2FFF8074}" srcOrd="0" destOrd="0" presId="urn:microsoft.com/office/officeart/2005/8/layout/orgChart1"/>
    <dgm:cxn modelId="{43B67EF2-E3DF-8D4C-9513-394492DFE216}" type="presParOf" srcId="{C57AFA74-0457-844F-8AFC-693E2FFF8074}" destId="{1AC2E449-3958-9F45-8BE9-F3EE100DC248}" srcOrd="0" destOrd="0" presId="urn:microsoft.com/office/officeart/2005/8/layout/orgChart1"/>
    <dgm:cxn modelId="{96321496-4D78-7F46-B697-E346689F2C0A}" type="presParOf" srcId="{1AC2E449-3958-9F45-8BE9-F3EE100DC248}" destId="{E864F0CB-EF53-AA4A-B1AB-7EBB07334DAB}" srcOrd="0" destOrd="0" presId="urn:microsoft.com/office/officeart/2005/8/layout/orgChart1"/>
    <dgm:cxn modelId="{EAF00349-D197-CE4B-A355-ADBF15589EAD}" type="presParOf" srcId="{1AC2E449-3958-9F45-8BE9-F3EE100DC248}" destId="{83F8DFB4-44DE-D34F-8B3B-A682CCFA9918}" srcOrd="1" destOrd="0" presId="urn:microsoft.com/office/officeart/2005/8/layout/orgChart1"/>
    <dgm:cxn modelId="{9A50AF25-0F25-434F-8953-B50F149DF992}" type="presParOf" srcId="{C57AFA74-0457-844F-8AFC-693E2FFF8074}" destId="{125DF692-976C-4A41-96EA-09EB508D9586}" srcOrd="1" destOrd="0" presId="urn:microsoft.com/office/officeart/2005/8/layout/orgChart1"/>
    <dgm:cxn modelId="{041B7117-EC7C-694A-9832-01481BB6E59E}" type="presParOf" srcId="{125DF692-976C-4A41-96EA-09EB508D9586}" destId="{3FBC4FC6-2398-DA4D-A145-510CA76C4F66}" srcOrd="0" destOrd="0" presId="urn:microsoft.com/office/officeart/2005/8/layout/orgChart1"/>
    <dgm:cxn modelId="{D7C0CCBB-9EA0-394D-9EC3-C822498FB5D9}" type="presParOf" srcId="{125DF692-976C-4A41-96EA-09EB508D9586}" destId="{56D94691-317C-844E-9CD5-DD640BFDB029}" srcOrd="1" destOrd="0" presId="urn:microsoft.com/office/officeart/2005/8/layout/orgChart1"/>
    <dgm:cxn modelId="{F4353DF5-4E3D-F148-AFE1-7F6B89D2B380}" type="presParOf" srcId="{56D94691-317C-844E-9CD5-DD640BFDB029}" destId="{174CF26F-2EB1-1840-8F08-A4BAF7CA0F6C}" srcOrd="0" destOrd="0" presId="urn:microsoft.com/office/officeart/2005/8/layout/orgChart1"/>
    <dgm:cxn modelId="{3B975FBC-A1AA-0348-9157-2809B8B124EE}" type="presParOf" srcId="{174CF26F-2EB1-1840-8F08-A4BAF7CA0F6C}" destId="{D235DA76-EFB8-FF49-AE4B-8FD071C914A5}" srcOrd="0" destOrd="0" presId="urn:microsoft.com/office/officeart/2005/8/layout/orgChart1"/>
    <dgm:cxn modelId="{54D01803-1FAA-AC4C-9803-5FBD009EEA8E}" type="presParOf" srcId="{174CF26F-2EB1-1840-8F08-A4BAF7CA0F6C}" destId="{47CFE7C8-EAB0-9744-BA6F-76B2C56FC852}" srcOrd="1" destOrd="0" presId="urn:microsoft.com/office/officeart/2005/8/layout/orgChart1"/>
    <dgm:cxn modelId="{AD6E41C7-9D17-714E-883F-7FBB73141825}" type="presParOf" srcId="{56D94691-317C-844E-9CD5-DD640BFDB029}" destId="{C6178F11-F82E-E74D-AD53-69A97D81BF20}" srcOrd="1" destOrd="0" presId="urn:microsoft.com/office/officeart/2005/8/layout/orgChart1"/>
    <dgm:cxn modelId="{3DC58822-5BC8-6D46-8F15-2BA6CA47F926}" type="presParOf" srcId="{C6178F11-F82E-E74D-AD53-69A97D81BF20}" destId="{21A80957-4DB4-FE49-8680-AEB7CAA18D04}" srcOrd="0" destOrd="0" presId="urn:microsoft.com/office/officeart/2005/8/layout/orgChart1"/>
    <dgm:cxn modelId="{5851B45C-A106-EF4F-B283-C43DA0DF2C85}" type="presParOf" srcId="{C6178F11-F82E-E74D-AD53-69A97D81BF20}" destId="{E5D21F74-90BE-1141-97E1-2D445347C3D0}" srcOrd="1" destOrd="0" presId="urn:microsoft.com/office/officeart/2005/8/layout/orgChart1"/>
    <dgm:cxn modelId="{3D5AB693-2AB5-5745-9BF5-CBBEECF07B6B}" type="presParOf" srcId="{E5D21F74-90BE-1141-97E1-2D445347C3D0}" destId="{6E0C3B39-5FF4-7E41-8976-C0B62197F15D}" srcOrd="0" destOrd="0" presId="urn:microsoft.com/office/officeart/2005/8/layout/orgChart1"/>
    <dgm:cxn modelId="{7FE6C9BB-8223-0A42-9F1A-A1434AB0FE6C}" type="presParOf" srcId="{6E0C3B39-5FF4-7E41-8976-C0B62197F15D}" destId="{156C1ACF-F190-7F49-B488-FF6FD6F69505}" srcOrd="0" destOrd="0" presId="urn:microsoft.com/office/officeart/2005/8/layout/orgChart1"/>
    <dgm:cxn modelId="{69ED1118-8FCB-3D40-9602-2E058B07D857}" type="presParOf" srcId="{6E0C3B39-5FF4-7E41-8976-C0B62197F15D}" destId="{7999CFF2-3F60-9046-A32A-6A3F3BDD0956}" srcOrd="1" destOrd="0" presId="urn:microsoft.com/office/officeart/2005/8/layout/orgChart1"/>
    <dgm:cxn modelId="{00FABFB6-699B-2A46-9D8F-FF5E3394C123}" type="presParOf" srcId="{E5D21F74-90BE-1141-97E1-2D445347C3D0}" destId="{012A9C8F-0C89-C947-9B62-BBAEE9E20A1E}" srcOrd="1" destOrd="0" presId="urn:microsoft.com/office/officeart/2005/8/layout/orgChart1"/>
    <dgm:cxn modelId="{83A659D2-33F7-3849-AA71-54BA35FB01C9}" type="presParOf" srcId="{E5D21F74-90BE-1141-97E1-2D445347C3D0}" destId="{EEFE7C2C-390D-244C-A552-683BDFAE2E27}" srcOrd="2" destOrd="0" presId="urn:microsoft.com/office/officeart/2005/8/layout/orgChart1"/>
    <dgm:cxn modelId="{7E0D63A7-35ED-574B-A5BB-906656D7D1A1}" type="presParOf" srcId="{C6178F11-F82E-E74D-AD53-69A97D81BF20}" destId="{A611063C-6B85-7740-AD80-5BC55C3D7B1D}" srcOrd="2" destOrd="0" presId="urn:microsoft.com/office/officeart/2005/8/layout/orgChart1"/>
    <dgm:cxn modelId="{CD133549-2236-B340-B55B-7D67C27A4805}" type="presParOf" srcId="{C6178F11-F82E-E74D-AD53-69A97D81BF20}" destId="{3C058245-CA07-8245-AD16-1960F0629B3F}" srcOrd="3" destOrd="0" presId="urn:microsoft.com/office/officeart/2005/8/layout/orgChart1"/>
    <dgm:cxn modelId="{3353F6C2-B308-8A47-870E-98C817B8EFBF}" type="presParOf" srcId="{3C058245-CA07-8245-AD16-1960F0629B3F}" destId="{3BFF0A1E-1DB8-EE44-A0EA-849433BFB9D9}" srcOrd="0" destOrd="0" presId="urn:microsoft.com/office/officeart/2005/8/layout/orgChart1"/>
    <dgm:cxn modelId="{70CF0D13-1264-7F47-876C-1A15CD58D9D8}" type="presParOf" srcId="{3BFF0A1E-1DB8-EE44-A0EA-849433BFB9D9}" destId="{6F6F6CFA-9A8E-504A-8AB0-7971BE193648}" srcOrd="0" destOrd="0" presId="urn:microsoft.com/office/officeart/2005/8/layout/orgChart1"/>
    <dgm:cxn modelId="{C01BC508-82AF-5140-BBB0-0CB2940A3E5B}" type="presParOf" srcId="{3BFF0A1E-1DB8-EE44-A0EA-849433BFB9D9}" destId="{E7F8B892-E8A4-EA41-B5FB-D16A95354DFB}" srcOrd="1" destOrd="0" presId="urn:microsoft.com/office/officeart/2005/8/layout/orgChart1"/>
    <dgm:cxn modelId="{72954A60-92B0-B84D-A634-C58C3531930D}" type="presParOf" srcId="{3C058245-CA07-8245-AD16-1960F0629B3F}" destId="{3CE213EE-5EAF-9346-91D4-7555AF40CE82}" srcOrd="1" destOrd="0" presId="urn:microsoft.com/office/officeart/2005/8/layout/orgChart1"/>
    <dgm:cxn modelId="{3C7EC03A-7A29-B84C-A1DD-6AD01666F72D}" type="presParOf" srcId="{3C058245-CA07-8245-AD16-1960F0629B3F}" destId="{94F258CF-3359-9345-8955-EFE35E35986C}" srcOrd="2" destOrd="0" presId="urn:microsoft.com/office/officeart/2005/8/layout/orgChart1"/>
    <dgm:cxn modelId="{872A3975-5FA0-574A-9957-5FE014490C2C}" type="presParOf" srcId="{56D94691-317C-844E-9CD5-DD640BFDB029}" destId="{9000FFBE-5712-B947-B513-871B96E33C81}" srcOrd="2" destOrd="0" presId="urn:microsoft.com/office/officeart/2005/8/layout/orgChart1"/>
    <dgm:cxn modelId="{613A7E44-7036-2141-8DB0-3E865D6EDE5D}" type="presParOf" srcId="{125DF692-976C-4A41-96EA-09EB508D9586}" destId="{93C5243E-AA5C-6B46-88FC-1D2AB96C59B0}" srcOrd="2" destOrd="0" presId="urn:microsoft.com/office/officeart/2005/8/layout/orgChart1"/>
    <dgm:cxn modelId="{279BA213-A9F3-CF4A-B65C-0705975EF7A3}" type="presParOf" srcId="{125DF692-976C-4A41-96EA-09EB508D9586}" destId="{F4F642A0-8E7C-BF41-8CD3-C0DBBA282620}" srcOrd="3" destOrd="0" presId="urn:microsoft.com/office/officeart/2005/8/layout/orgChart1"/>
    <dgm:cxn modelId="{F2660559-E3B9-7340-A21A-F4CC9E5FC941}" type="presParOf" srcId="{F4F642A0-8E7C-BF41-8CD3-C0DBBA282620}" destId="{EB09D83B-F71F-7C41-8A89-19CB08247DF0}" srcOrd="0" destOrd="0" presId="urn:microsoft.com/office/officeart/2005/8/layout/orgChart1"/>
    <dgm:cxn modelId="{845FFCD0-A391-5640-B29A-F90B5420634B}" type="presParOf" srcId="{EB09D83B-F71F-7C41-8A89-19CB08247DF0}" destId="{B15F936A-E5F1-3F4B-BE63-9186005D9831}" srcOrd="0" destOrd="0" presId="urn:microsoft.com/office/officeart/2005/8/layout/orgChart1"/>
    <dgm:cxn modelId="{EE7F6842-2624-1143-BF68-376AC928081D}" type="presParOf" srcId="{EB09D83B-F71F-7C41-8A89-19CB08247DF0}" destId="{BBE61A29-459D-1B4E-9BD7-D47E8EFA2F44}" srcOrd="1" destOrd="0" presId="urn:microsoft.com/office/officeart/2005/8/layout/orgChart1"/>
    <dgm:cxn modelId="{50640EEC-E379-6248-8503-0972A7E34095}" type="presParOf" srcId="{F4F642A0-8E7C-BF41-8CD3-C0DBBA282620}" destId="{A0562C71-E4D1-A148-BD6D-8B8837B7759A}" srcOrd="1" destOrd="0" presId="urn:microsoft.com/office/officeart/2005/8/layout/orgChart1"/>
    <dgm:cxn modelId="{FC9788CC-5A47-D048-A0EE-15DA17F9A3FE}" type="presParOf" srcId="{A0562C71-E4D1-A148-BD6D-8B8837B7759A}" destId="{43567546-9D68-9C41-B90D-911C899AA81A}" srcOrd="0" destOrd="0" presId="urn:microsoft.com/office/officeart/2005/8/layout/orgChart1"/>
    <dgm:cxn modelId="{81A2053B-82BC-A94B-B56C-A3AE68A1677D}" type="presParOf" srcId="{A0562C71-E4D1-A148-BD6D-8B8837B7759A}" destId="{0A606D7F-D4C9-104D-8F1F-8ADFEAEBBA08}" srcOrd="1" destOrd="0" presId="urn:microsoft.com/office/officeart/2005/8/layout/orgChart1"/>
    <dgm:cxn modelId="{09CB0CA3-EF4B-714A-985A-B509AA4D29D0}" type="presParOf" srcId="{0A606D7F-D4C9-104D-8F1F-8ADFEAEBBA08}" destId="{1013B6DD-E88F-1F49-A998-C1EF7C141C42}" srcOrd="0" destOrd="0" presId="urn:microsoft.com/office/officeart/2005/8/layout/orgChart1"/>
    <dgm:cxn modelId="{EF556784-ADA9-C447-A875-C30A31F0F5EF}" type="presParOf" srcId="{1013B6DD-E88F-1F49-A998-C1EF7C141C42}" destId="{05F4D926-1024-3F49-B17C-38ADC6579E6C}" srcOrd="0" destOrd="0" presId="urn:microsoft.com/office/officeart/2005/8/layout/orgChart1"/>
    <dgm:cxn modelId="{6CF4751C-B0E7-4A4E-B045-2EF02CE0ADEF}" type="presParOf" srcId="{1013B6DD-E88F-1F49-A998-C1EF7C141C42}" destId="{4468441E-026C-184A-B755-D35AB10F1281}" srcOrd="1" destOrd="0" presId="urn:microsoft.com/office/officeart/2005/8/layout/orgChart1"/>
    <dgm:cxn modelId="{5663E34B-2ABF-6443-A384-4959B6EBAFFE}" type="presParOf" srcId="{0A606D7F-D4C9-104D-8F1F-8ADFEAEBBA08}" destId="{D0D92461-1D0B-9947-A0CE-F94AAC2C4D1F}" srcOrd="1" destOrd="0" presId="urn:microsoft.com/office/officeart/2005/8/layout/orgChart1"/>
    <dgm:cxn modelId="{98ECA20B-0B9B-5C4B-BA60-5519FCFE2D54}" type="presParOf" srcId="{0A606D7F-D4C9-104D-8F1F-8ADFEAEBBA08}" destId="{2CB70F46-911D-D241-BC11-E86CE14A345D}" srcOrd="2" destOrd="0" presId="urn:microsoft.com/office/officeart/2005/8/layout/orgChart1"/>
    <dgm:cxn modelId="{400200FA-1F6D-424B-81A5-E8B2E169C5CF}" type="presParOf" srcId="{A0562C71-E4D1-A148-BD6D-8B8837B7759A}" destId="{06241767-F038-C34E-8BC0-97285B5DD297}" srcOrd="2" destOrd="0" presId="urn:microsoft.com/office/officeart/2005/8/layout/orgChart1"/>
    <dgm:cxn modelId="{0423EEB0-E5E9-BC47-9CB8-C1734BCF6D24}" type="presParOf" srcId="{A0562C71-E4D1-A148-BD6D-8B8837B7759A}" destId="{E1E9C9A7-C851-574D-9D35-D48C083B4D74}" srcOrd="3" destOrd="0" presId="urn:microsoft.com/office/officeart/2005/8/layout/orgChart1"/>
    <dgm:cxn modelId="{4E107824-2C11-3943-A0E2-23DDB4151729}" type="presParOf" srcId="{E1E9C9A7-C851-574D-9D35-D48C083B4D74}" destId="{C3BFC747-0A3F-9D4C-9520-56566AD5E5F5}" srcOrd="0" destOrd="0" presId="urn:microsoft.com/office/officeart/2005/8/layout/orgChart1"/>
    <dgm:cxn modelId="{08296C34-99B4-0E47-AF9F-99FE4CACF13B}" type="presParOf" srcId="{C3BFC747-0A3F-9D4C-9520-56566AD5E5F5}" destId="{27056161-5644-C943-92B6-06B46CA11F9E}" srcOrd="0" destOrd="0" presId="urn:microsoft.com/office/officeart/2005/8/layout/orgChart1"/>
    <dgm:cxn modelId="{AE20769C-C586-7847-BF70-8C6077F6E528}" type="presParOf" srcId="{C3BFC747-0A3F-9D4C-9520-56566AD5E5F5}" destId="{3BBCC7A7-7057-A843-AA11-21AEC7A4EADF}" srcOrd="1" destOrd="0" presId="urn:microsoft.com/office/officeart/2005/8/layout/orgChart1"/>
    <dgm:cxn modelId="{B2196D10-3426-4A47-8418-D0AD23ED4B7B}" type="presParOf" srcId="{E1E9C9A7-C851-574D-9D35-D48C083B4D74}" destId="{498AE6A7-92BF-8F49-9C43-AA1C1034F745}" srcOrd="1" destOrd="0" presId="urn:microsoft.com/office/officeart/2005/8/layout/orgChart1"/>
    <dgm:cxn modelId="{99E3B6DD-7DE4-1149-A3ED-AE158ED31962}" type="presParOf" srcId="{E1E9C9A7-C851-574D-9D35-D48C083B4D74}" destId="{8927E34A-0924-3247-A567-5E4E470ECE36}" srcOrd="2" destOrd="0" presId="urn:microsoft.com/office/officeart/2005/8/layout/orgChart1"/>
    <dgm:cxn modelId="{3CEA6024-877B-174A-A725-4FC0320ED9BF}" type="presParOf" srcId="{F4F642A0-8E7C-BF41-8CD3-C0DBBA282620}" destId="{B992DA5A-20BD-1E40-8223-0BC505F9422E}" srcOrd="2" destOrd="0" presId="urn:microsoft.com/office/officeart/2005/8/layout/orgChart1"/>
    <dgm:cxn modelId="{B3A2D99B-CF98-A248-A008-F5D19211C362}" type="presParOf" srcId="{125DF692-976C-4A41-96EA-09EB508D9586}" destId="{9C4C5918-3A4F-4F4F-821B-5EA881C0021A}" srcOrd="4" destOrd="0" presId="urn:microsoft.com/office/officeart/2005/8/layout/orgChart1"/>
    <dgm:cxn modelId="{B6F6A650-3016-6C4F-A2E1-42467824E6E1}" type="presParOf" srcId="{125DF692-976C-4A41-96EA-09EB508D9586}" destId="{759DF507-724E-1B43-A407-E22827D089A8}" srcOrd="5" destOrd="0" presId="urn:microsoft.com/office/officeart/2005/8/layout/orgChart1"/>
    <dgm:cxn modelId="{C3F15351-63F8-2F4D-BB32-38610B42ECD8}" type="presParOf" srcId="{759DF507-724E-1B43-A407-E22827D089A8}" destId="{B10D979B-3904-214B-A693-BC1605DD63C4}" srcOrd="0" destOrd="0" presId="urn:microsoft.com/office/officeart/2005/8/layout/orgChart1"/>
    <dgm:cxn modelId="{701CCFA6-F41F-1D4A-BF68-9BBF6F4F35E6}" type="presParOf" srcId="{B10D979B-3904-214B-A693-BC1605DD63C4}" destId="{65214216-7999-754A-8A6B-C526EDF4EC94}" srcOrd="0" destOrd="0" presId="urn:microsoft.com/office/officeart/2005/8/layout/orgChart1"/>
    <dgm:cxn modelId="{6CCFF95D-84FB-D443-80DA-1A3A968E9AA9}" type="presParOf" srcId="{B10D979B-3904-214B-A693-BC1605DD63C4}" destId="{09BFCEFF-3588-994D-9E02-65526C97CE85}" srcOrd="1" destOrd="0" presId="urn:microsoft.com/office/officeart/2005/8/layout/orgChart1"/>
    <dgm:cxn modelId="{BBAB5E03-FD21-B84B-A581-33BF92F4FBAC}" type="presParOf" srcId="{759DF507-724E-1B43-A407-E22827D089A8}" destId="{E636DDDC-4DAE-8549-AC00-E1ECDFD4476E}" srcOrd="1" destOrd="0" presId="urn:microsoft.com/office/officeart/2005/8/layout/orgChart1"/>
    <dgm:cxn modelId="{73D5F079-3CD2-FF4B-BA54-1C220A2A3D85}" type="presParOf" srcId="{E636DDDC-4DAE-8549-AC00-E1ECDFD4476E}" destId="{AD2710F8-800A-234C-8E91-D3B0198C7B99}" srcOrd="0" destOrd="0" presId="urn:microsoft.com/office/officeart/2005/8/layout/orgChart1"/>
    <dgm:cxn modelId="{FB6AE45D-2584-9C45-8E9B-48CA9A052ED1}" type="presParOf" srcId="{E636DDDC-4DAE-8549-AC00-E1ECDFD4476E}" destId="{81423EF4-3212-FD47-99B6-9355A3072249}" srcOrd="1" destOrd="0" presId="urn:microsoft.com/office/officeart/2005/8/layout/orgChart1"/>
    <dgm:cxn modelId="{A0047205-E4D0-7D48-A5C0-C42484E6BB84}" type="presParOf" srcId="{81423EF4-3212-FD47-99B6-9355A3072249}" destId="{13F8C055-485C-1F4E-9996-76506425713A}" srcOrd="0" destOrd="0" presId="urn:microsoft.com/office/officeart/2005/8/layout/orgChart1"/>
    <dgm:cxn modelId="{EC4932FF-4380-E547-8653-3AA825204F4D}" type="presParOf" srcId="{13F8C055-485C-1F4E-9996-76506425713A}" destId="{8CC5216F-1AE5-9A41-BF48-47413085F572}" srcOrd="0" destOrd="0" presId="urn:microsoft.com/office/officeart/2005/8/layout/orgChart1"/>
    <dgm:cxn modelId="{8AC5BC80-3E25-8441-A457-AA11F96F3FB8}" type="presParOf" srcId="{13F8C055-485C-1F4E-9996-76506425713A}" destId="{649DDD30-CD46-0B4D-AF97-ACCDDDC11777}" srcOrd="1" destOrd="0" presId="urn:microsoft.com/office/officeart/2005/8/layout/orgChart1"/>
    <dgm:cxn modelId="{FFDB29B5-DF2A-0849-B277-DF9CB88FBF21}" type="presParOf" srcId="{81423EF4-3212-FD47-99B6-9355A3072249}" destId="{C436F494-648E-C546-A373-DDCC31E91D89}" srcOrd="1" destOrd="0" presId="urn:microsoft.com/office/officeart/2005/8/layout/orgChart1"/>
    <dgm:cxn modelId="{BBB179D3-3234-B840-B9CA-509E595E7D82}" type="presParOf" srcId="{81423EF4-3212-FD47-99B6-9355A3072249}" destId="{480C54E6-47E2-074E-B5CC-A1F78A64EB9E}" srcOrd="2" destOrd="0" presId="urn:microsoft.com/office/officeart/2005/8/layout/orgChart1"/>
    <dgm:cxn modelId="{DDA4E3F4-DCD4-F443-96B7-71116269A38A}" type="presParOf" srcId="{E636DDDC-4DAE-8549-AC00-E1ECDFD4476E}" destId="{A8EF51F6-9676-C744-95D2-1294FE04073E}" srcOrd="2" destOrd="0" presId="urn:microsoft.com/office/officeart/2005/8/layout/orgChart1"/>
    <dgm:cxn modelId="{67A53791-BD56-9048-992E-84A75C47CC1C}" type="presParOf" srcId="{E636DDDC-4DAE-8549-AC00-E1ECDFD4476E}" destId="{7BF4D33C-6FE1-774F-AD0B-085124E65323}" srcOrd="3" destOrd="0" presId="urn:microsoft.com/office/officeart/2005/8/layout/orgChart1"/>
    <dgm:cxn modelId="{E8EE45AC-A591-0E4D-BB89-FFDFCAE86CDB}" type="presParOf" srcId="{7BF4D33C-6FE1-774F-AD0B-085124E65323}" destId="{405E5905-D466-E344-9BC8-A6D2CE7083D3}" srcOrd="0" destOrd="0" presId="urn:microsoft.com/office/officeart/2005/8/layout/orgChart1"/>
    <dgm:cxn modelId="{2FBC6BD2-5A42-C948-B514-A79C29D86FBF}" type="presParOf" srcId="{405E5905-D466-E344-9BC8-A6D2CE7083D3}" destId="{B6E786E0-BA1A-9A4C-9A2D-F2BCF950E654}" srcOrd="0" destOrd="0" presId="urn:microsoft.com/office/officeart/2005/8/layout/orgChart1"/>
    <dgm:cxn modelId="{298657B5-3B89-954C-B798-506123C8722F}" type="presParOf" srcId="{405E5905-D466-E344-9BC8-A6D2CE7083D3}" destId="{F3917E80-7503-CB44-A433-DE56CE5219B5}" srcOrd="1" destOrd="0" presId="urn:microsoft.com/office/officeart/2005/8/layout/orgChart1"/>
    <dgm:cxn modelId="{0C8F98AB-451A-A540-8477-CC10600C66EC}" type="presParOf" srcId="{7BF4D33C-6FE1-774F-AD0B-085124E65323}" destId="{8A694D0D-3341-D545-B38F-973D8244962C}" srcOrd="1" destOrd="0" presId="urn:microsoft.com/office/officeart/2005/8/layout/orgChart1"/>
    <dgm:cxn modelId="{945F5668-B4BF-294A-B707-DC7FD1E762DE}" type="presParOf" srcId="{7BF4D33C-6FE1-774F-AD0B-085124E65323}" destId="{0F7D169C-BC67-2E4D-A9BC-9BF7863DBE19}" srcOrd="2" destOrd="0" presId="urn:microsoft.com/office/officeart/2005/8/layout/orgChart1"/>
    <dgm:cxn modelId="{6971E561-DA47-F448-A0D4-AEA3FDCEE7EE}" type="presParOf" srcId="{E636DDDC-4DAE-8549-AC00-E1ECDFD4476E}" destId="{3D30B406-6900-D941-BEFC-5DFA6368953C}" srcOrd="4" destOrd="0" presId="urn:microsoft.com/office/officeart/2005/8/layout/orgChart1"/>
    <dgm:cxn modelId="{7BEFA32D-E5EA-7443-BABD-1D3DC227F782}" type="presParOf" srcId="{E636DDDC-4DAE-8549-AC00-E1ECDFD4476E}" destId="{36E5F7B9-9160-6144-A50B-594D055D2F76}" srcOrd="5" destOrd="0" presId="urn:microsoft.com/office/officeart/2005/8/layout/orgChart1"/>
    <dgm:cxn modelId="{F6C11387-95DA-5B4E-84F2-A99D6F2C4289}" type="presParOf" srcId="{36E5F7B9-9160-6144-A50B-594D055D2F76}" destId="{57DA54DF-4391-E149-9A15-F72E7DD570D9}" srcOrd="0" destOrd="0" presId="urn:microsoft.com/office/officeart/2005/8/layout/orgChart1"/>
    <dgm:cxn modelId="{32269B66-FEB1-B344-A095-1775F4BC9142}" type="presParOf" srcId="{57DA54DF-4391-E149-9A15-F72E7DD570D9}" destId="{14C3E01F-729F-3E45-9405-3F71264BDBF1}" srcOrd="0" destOrd="0" presId="urn:microsoft.com/office/officeart/2005/8/layout/orgChart1"/>
    <dgm:cxn modelId="{375D3BC6-E5FC-CD45-A2EA-C22ADB4C1874}" type="presParOf" srcId="{57DA54DF-4391-E149-9A15-F72E7DD570D9}" destId="{9BE77D00-716D-6349-93E7-ADFD36E0C15B}" srcOrd="1" destOrd="0" presId="urn:microsoft.com/office/officeart/2005/8/layout/orgChart1"/>
    <dgm:cxn modelId="{3AB635A4-2B49-1C47-9D57-0A6D344DF3C3}" type="presParOf" srcId="{36E5F7B9-9160-6144-A50B-594D055D2F76}" destId="{65BCE75E-76A3-5F4C-8CA6-E7244E49DC31}" srcOrd="1" destOrd="0" presId="urn:microsoft.com/office/officeart/2005/8/layout/orgChart1"/>
    <dgm:cxn modelId="{4FC61FFE-F5BA-1446-A31D-9F90256A5A36}" type="presParOf" srcId="{36E5F7B9-9160-6144-A50B-594D055D2F76}" destId="{02547CA2-CF90-FA4D-87D7-71B1DFA83812}" srcOrd="2" destOrd="0" presId="urn:microsoft.com/office/officeart/2005/8/layout/orgChart1"/>
    <dgm:cxn modelId="{A0D4FAC5-76AE-CA45-8CF6-F615FEE6801C}" type="presParOf" srcId="{E636DDDC-4DAE-8549-AC00-E1ECDFD4476E}" destId="{2FDFDB18-53EF-B346-BB24-9B07668C0EF4}" srcOrd="6" destOrd="0" presId="urn:microsoft.com/office/officeart/2005/8/layout/orgChart1"/>
    <dgm:cxn modelId="{5436E11F-E26C-924B-B9E6-A2C01252A661}" type="presParOf" srcId="{E636DDDC-4DAE-8549-AC00-E1ECDFD4476E}" destId="{5EBFDA46-2D33-934F-BB47-8439F43D74F9}" srcOrd="7" destOrd="0" presId="urn:microsoft.com/office/officeart/2005/8/layout/orgChart1"/>
    <dgm:cxn modelId="{940C74BF-39EB-654A-94FA-87553C35B04B}" type="presParOf" srcId="{5EBFDA46-2D33-934F-BB47-8439F43D74F9}" destId="{AC435D64-8FB6-8D46-A7E9-A098527F674E}" srcOrd="0" destOrd="0" presId="urn:microsoft.com/office/officeart/2005/8/layout/orgChart1"/>
    <dgm:cxn modelId="{FDA46F5B-CFC0-794A-B05D-DB6A1EB129FF}" type="presParOf" srcId="{AC435D64-8FB6-8D46-A7E9-A098527F674E}" destId="{24301511-5C45-2B4A-812B-73224823F197}" srcOrd="0" destOrd="0" presId="urn:microsoft.com/office/officeart/2005/8/layout/orgChart1"/>
    <dgm:cxn modelId="{3D70F6D4-602E-4643-B3E2-FE6220A12295}" type="presParOf" srcId="{AC435D64-8FB6-8D46-A7E9-A098527F674E}" destId="{A9258BD4-D450-154B-9311-29C1FBBBCF8F}" srcOrd="1" destOrd="0" presId="urn:microsoft.com/office/officeart/2005/8/layout/orgChart1"/>
    <dgm:cxn modelId="{E1A35B84-9D7A-A44C-ABC3-90B67934898B}" type="presParOf" srcId="{5EBFDA46-2D33-934F-BB47-8439F43D74F9}" destId="{731BE030-EF34-0D44-8FF4-1AD0B0F9F14F}" srcOrd="1" destOrd="0" presId="urn:microsoft.com/office/officeart/2005/8/layout/orgChart1"/>
    <dgm:cxn modelId="{0CD7E368-DFA0-0149-9A4C-3FF5F1C24558}" type="presParOf" srcId="{5EBFDA46-2D33-934F-BB47-8439F43D74F9}" destId="{0D77BCB5-4D45-8140-90E4-2FC24493CDFF}" srcOrd="2" destOrd="0" presId="urn:microsoft.com/office/officeart/2005/8/layout/orgChart1"/>
    <dgm:cxn modelId="{9C9D10C5-B3DA-6944-83B2-3807C417CF6A}" type="presParOf" srcId="{759DF507-724E-1B43-A407-E22827D089A8}" destId="{648FE915-B542-2F46-83F2-5A57D68EEE46}" srcOrd="2" destOrd="0" presId="urn:microsoft.com/office/officeart/2005/8/layout/orgChart1"/>
    <dgm:cxn modelId="{9B3A38BE-965C-D94C-98B5-42137158F87D}" type="presParOf" srcId="{C57AFA74-0457-844F-8AFC-693E2FFF8074}" destId="{F3058225-679E-8D4C-8154-9529739FD2D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7AD0D14-743D-7D48-B285-2B4B771F3C5E}" type="doc">
      <dgm:prSet loTypeId="urn:microsoft.com/office/officeart/2005/8/layout/orgChart1" loCatId="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77775050-8F21-7647-ACC0-BB088DDA53AB}">
      <dgm:prSet/>
      <dgm:spPr/>
      <dgm:t>
        <a:bodyPr/>
        <a:lstStyle/>
        <a:p>
          <a:r>
            <a:rPr lang="en-US" cap="none" dirty="0" err="1"/>
            <a:t>iqa</a:t>
          </a:r>
          <a:r>
            <a:rPr lang="en-US" cap="none" dirty="0"/>
            <a:t> illustrate iteration handle share </a:t>
          </a:r>
          <a:r>
            <a:rPr lang="en-US" cap="none" dirty="0" err="1"/>
            <a:t>rfid</a:t>
          </a:r>
          <a:r>
            <a:rPr lang="en-US" cap="none" dirty="0"/>
            <a:t> assignment supply biological inference strength</a:t>
          </a:r>
        </a:p>
      </dgm:t>
    </dgm:pt>
    <dgm:pt modelId="{3C588997-8DB5-A34E-B850-0648E0D00C7B}" type="parTrans" cxnId="{1C184F3E-C053-2145-B146-5F179AD41431}">
      <dgm:prSet/>
      <dgm:spPr/>
      <dgm:t>
        <a:bodyPr/>
        <a:lstStyle/>
        <a:p>
          <a:endParaRPr lang="en-US"/>
        </a:p>
      </dgm:t>
    </dgm:pt>
    <dgm:pt modelId="{1302FD9F-9EC0-734A-9809-45E10BBCEE16}" type="sibTrans" cxnId="{1C184F3E-C053-2145-B146-5F179AD41431}">
      <dgm:prSet/>
      <dgm:spPr/>
      <dgm:t>
        <a:bodyPr/>
        <a:lstStyle/>
        <a:p>
          <a:endParaRPr lang="en-US"/>
        </a:p>
      </dgm:t>
    </dgm:pt>
    <dgm:pt modelId="{5489737B-A806-B84D-B134-A546A7963C0F}">
      <dgm:prSet/>
      <dgm:spPr/>
      <dgm:t>
        <a:bodyPr/>
        <a:lstStyle/>
        <a:p>
          <a:r>
            <a:rPr lang="en-US" cap="none"/>
            <a:t>network wireless channel communication sensor user d energy scheme rate </a:t>
          </a:r>
          <a:endParaRPr lang="en-US" cap="none" dirty="0"/>
        </a:p>
      </dgm:t>
    </dgm:pt>
    <dgm:pt modelId="{AD39D442-3821-C04B-98D3-52FAD4A97A7F}" type="parTrans" cxnId="{A5B85282-89DF-034B-A3BB-5A99853D5318}">
      <dgm:prSet/>
      <dgm:spPr/>
      <dgm:t>
        <a:bodyPr/>
        <a:lstStyle/>
        <a:p>
          <a:endParaRPr lang="en-US"/>
        </a:p>
      </dgm:t>
    </dgm:pt>
    <dgm:pt modelId="{06E2CEE3-BD9B-2147-ADB4-6279D709DDA5}" type="sibTrans" cxnId="{A5B85282-89DF-034B-A3BB-5A99853D5318}">
      <dgm:prSet/>
      <dgm:spPr/>
      <dgm:t>
        <a:bodyPr/>
        <a:lstStyle/>
        <a:p>
          <a:endParaRPr lang="en-US"/>
        </a:p>
      </dgm:t>
    </dgm:pt>
    <dgm:pt modelId="{0BA7BAB3-8699-F94C-A4AA-4A31CB5A3426}">
      <dgm:prSet/>
      <dgm:spPr/>
      <dgm:t>
        <a:bodyPr/>
        <a:lstStyle/>
        <a:p>
          <a:r>
            <a:rPr lang="en-US" cap="none"/>
            <a:t>channel power antenna signal multiple scheme mimo frequency receiver rate</a:t>
          </a:r>
          <a:endParaRPr lang="en-US" cap="none" dirty="0"/>
        </a:p>
      </dgm:t>
    </dgm:pt>
    <dgm:pt modelId="{827C3CEF-FC3D-3F4A-A758-6D18A50B54CA}" type="parTrans" cxnId="{AA838AA4-C6A7-B948-8466-EEB0A13592BE}">
      <dgm:prSet/>
      <dgm:spPr/>
      <dgm:t>
        <a:bodyPr/>
        <a:lstStyle/>
        <a:p>
          <a:endParaRPr lang="en-US"/>
        </a:p>
      </dgm:t>
    </dgm:pt>
    <dgm:pt modelId="{2188DB3E-F582-6F41-88FD-0DD286F519E2}" type="sibTrans" cxnId="{AA838AA4-C6A7-B948-8466-EEB0A13592BE}">
      <dgm:prSet/>
      <dgm:spPr/>
      <dgm:t>
        <a:bodyPr/>
        <a:lstStyle/>
        <a:p>
          <a:endParaRPr lang="en-US"/>
        </a:p>
      </dgm:t>
    </dgm:pt>
    <dgm:pt modelId="{5A966C11-F407-3B42-992A-4ED40DE5AA5B}">
      <dgm:prSet/>
      <dgm:spPr/>
      <dgm:t>
        <a:bodyPr/>
        <a:lstStyle/>
        <a:p>
          <a:r>
            <a:rPr lang="en-US" cap="none"/>
            <a:t>problem bound code complexity optimal coding rate time channel optimization </a:t>
          </a:r>
          <a:endParaRPr lang="en-US" cap="none" dirty="0"/>
        </a:p>
      </dgm:t>
    </dgm:pt>
    <dgm:pt modelId="{9AA2CE4C-BF23-1343-95E2-C4B7A30F4D05}" type="parTrans" cxnId="{7F6DB8AA-400F-9242-9AC0-96DD22A6ADA2}">
      <dgm:prSet/>
      <dgm:spPr/>
      <dgm:t>
        <a:bodyPr/>
        <a:lstStyle/>
        <a:p>
          <a:endParaRPr lang="en-US"/>
        </a:p>
      </dgm:t>
    </dgm:pt>
    <dgm:pt modelId="{124E484F-AFBB-B34A-B134-4720EE94C7B5}" type="sibTrans" cxnId="{7F6DB8AA-400F-9242-9AC0-96DD22A6ADA2}">
      <dgm:prSet/>
      <dgm:spPr/>
      <dgm:t>
        <a:bodyPr/>
        <a:lstStyle/>
        <a:p>
          <a:endParaRPr lang="en-US"/>
        </a:p>
      </dgm:t>
    </dgm:pt>
    <dgm:pt modelId="{A04F24D3-BA96-7D4F-A6B7-25769E892181}">
      <dgm:prSet/>
      <dgm:spPr/>
      <dgm:t>
        <a:bodyPr/>
        <a:lstStyle/>
        <a:p>
          <a:r>
            <a:rPr lang="en-US" cap="none"/>
            <a:t>network energy d user resource communication problem spectrum device wireless </a:t>
          </a:r>
          <a:endParaRPr lang="en-US" cap="none" dirty="0"/>
        </a:p>
      </dgm:t>
    </dgm:pt>
    <dgm:pt modelId="{C9AC6C1F-A360-1346-8826-0942F214F14D}" type="parTrans" cxnId="{856A395A-EF66-C045-B5A4-EE5F0CAA8D1B}">
      <dgm:prSet/>
      <dgm:spPr/>
      <dgm:t>
        <a:bodyPr/>
        <a:lstStyle/>
        <a:p>
          <a:endParaRPr lang="en-US"/>
        </a:p>
      </dgm:t>
    </dgm:pt>
    <dgm:pt modelId="{BD0F68B1-39C9-DF4C-B5E5-08D6742C7651}" type="sibTrans" cxnId="{856A395A-EF66-C045-B5A4-EE5F0CAA8D1B}">
      <dgm:prSet/>
      <dgm:spPr/>
      <dgm:t>
        <a:bodyPr/>
        <a:lstStyle/>
        <a:p>
          <a:endParaRPr lang="en-US"/>
        </a:p>
      </dgm:t>
    </dgm:pt>
    <dgm:pt modelId="{240076E5-F8C6-D742-A671-8647B926B0C1}">
      <dgm:prSet/>
      <dgm:spPr/>
      <dgm:t>
        <a:bodyPr/>
        <a:lstStyle/>
        <a:p>
          <a:r>
            <a:rPr lang="en-US" cap="none"/>
            <a:t>network sensor wireless communication routing time node mobile protocol vehicle</a:t>
          </a:r>
          <a:endParaRPr lang="en-US" cap="none" dirty="0"/>
        </a:p>
      </dgm:t>
    </dgm:pt>
    <dgm:pt modelId="{29028998-704F-0B4B-BA23-8D2617EB4B20}" type="parTrans" cxnId="{C60273D2-F3E6-584C-BAC6-40446C6B0BFE}">
      <dgm:prSet/>
      <dgm:spPr/>
      <dgm:t>
        <a:bodyPr/>
        <a:lstStyle/>
        <a:p>
          <a:endParaRPr lang="en-US"/>
        </a:p>
      </dgm:t>
    </dgm:pt>
    <dgm:pt modelId="{EE65CB97-463C-A14F-B0CE-29971055D35C}" type="sibTrans" cxnId="{C60273D2-F3E6-584C-BAC6-40446C6B0BFE}">
      <dgm:prSet/>
      <dgm:spPr/>
      <dgm:t>
        <a:bodyPr/>
        <a:lstStyle/>
        <a:p>
          <a:endParaRPr lang="en-US"/>
        </a:p>
      </dgm:t>
    </dgm:pt>
    <dgm:pt modelId="{144DC85D-011F-5D49-A856-66BB708FC3F7}">
      <dgm:prSet/>
      <dgm:spPr/>
      <dgm:t>
        <a:bodyPr/>
        <a:lstStyle/>
        <a:p>
          <a:r>
            <a:rPr lang="en-US" cap="none"/>
            <a:t>power control time frequency voltage measurement circuit high analysis state </a:t>
          </a:r>
          <a:endParaRPr lang="en-US" cap="none" dirty="0"/>
        </a:p>
      </dgm:t>
    </dgm:pt>
    <dgm:pt modelId="{32AF3E39-1519-5044-B403-F3158E47EDB0}" type="parTrans" cxnId="{850492D5-A389-B54F-84D5-E53688EEF556}">
      <dgm:prSet/>
      <dgm:spPr/>
      <dgm:t>
        <a:bodyPr/>
        <a:lstStyle/>
        <a:p>
          <a:endParaRPr lang="en-US"/>
        </a:p>
      </dgm:t>
    </dgm:pt>
    <dgm:pt modelId="{8E9987FA-5A98-B244-9023-70627F0054E0}" type="sibTrans" cxnId="{850492D5-A389-B54F-84D5-E53688EEF556}">
      <dgm:prSet/>
      <dgm:spPr/>
      <dgm:t>
        <a:bodyPr/>
        <a:lstStyle/>
        <a:p>
          <a:endParaRPr lang="en-US"/>
        </a:p>
      </dgm:t>
    </dgm:pt>
    <dgm:pt modelId="{26D5FEAA-A53E-7041-A5C3-CC5F44518148}">
      <dgm:prSet/>
      <dgm:spPr/>
      <dgm:t>
        <a:bodyPr/>
        <a:lstStyle/>
        <a:p>
          <a:r>
            <a:rPr lang="en-US" cap="none"/>
            <a:t>control time network problem dynamic state delay nonlinear function stability </a:t>
          </a:r>
          <a:endParaRPr lang="en-US" cap="none" dirty="0"/>
        </a:p>
      </dgm:t>
    </dgm:pt>
    <dgm:pt modelId="{454F101B-F512-3543-821D-FE2BA5467236}" type="parTrans" cxnId="{212A8119-BF48-DD47-9819-903090AEE5E0}">
      <dgm:prSet/>
      <dgm:spPr/>
      <dgm:t>
        <a:bodyPr/>
        <a:lstStyle/>
        <a:p>
          <a:endParaRPr lang="en-US"/>
        </a:p>
      </dgm:t>
    </dgm:pt>
    <dgm:pt modelId="{78E7BEB0-7EE8-5B4F-ADC9-9B9ED63B197F}" type="sibTrans" cxnId="{212A8119-BF48-DD47-9819-903090AEE5E0}">
      <dgm:prSet/>
      <dgm:spPr/>
      <dgm:t>
        <a:bodyPr/>
        <a:lstStyle/>
        <a:p>
          <a:endParaRPr lang="en-US"/>
        </a:p>
      </dgm:t>
    </dgm:pt>
    <dgm:pt modelId="{E53D7E65-9C84-BF4E-894D-28593589AF7E}">
      <dgm:prSet/>
      <dgm:spPr/>
      <dgm:t>
        <a:bodyPr/>
        <a:lstStyle/>
        <a:p>
          <a:r>
            <a:rPr lang="en-US" cap="none"/>
            <a:t>power control voltage energy fault current grid converter strategy analysis </a:t>
          </a:r>
          <a:endParaRPr lang="en-US" cap="none" dirty="0"/>
        </a:p>
      </dgm:t>
    </dgm:pt>
    <dgm:pt modelId="{282A0367-A132-9741-A26F-567D962A3B4E}" type="parTrans" cxnId="{FBA611E0-AA70-2844-8A9C-148E90ACB42C}">
      <dgm:prSet/>
      <dgm:spPr/>
      <dgm:t>
        <a:bodyPr/>
        <a:lstStyle/>
        <a:p>
          <a:endParaRPr lang="en-US"/>
        </a:p>
      </dgm:t>
    </dgm:pt>
    <dgm:pt modelId="{B94C496E-3830-B94B-9DC3-EDC84FE22C49}" type="sibTrans" cxnId="{FBA611E0-AA70-2844-8A9C-148E90ACB42C}">
      <dgm:prSet/>
      <dgm:spPr/>
      <dgm:t>
        <a:bodyPr/>
        <a:lstStyle/>
        <a:p>
          <a:endParaRPr lang="en-US"/>
        </a:p>
      </dgm:t>
    </dgm:pt>
    <dgm:pt modelId="{3627EEA3-2DD4-0D4F-B18E-AB22A5C783A0}">
      <dgm:prSet/>
      <dgm:spPr/>
      <dgm:t>
        <a:bodyPr/>
        <a:lstStyle/>
        <a:p>
          <a:r>
            <a:rPr lang="en-US" cap="none"/>
            <a:t>antenna frequency measurement sensor signal array high noise band mode </a:t>
          </a:r>
          <a:endParaRPr lang="en-US" cap="none" dirty="0"/>
        </a:p>
      </dgm:t>
    </dgm:pt>
    <dgm:pt modelId="{845BA26B-EEBE-5748-8A45-C01ABADFA661}" type="parTrans" cxnId="{6AC099F0-CBBF-FC4F-BBF3-4FB9446AF8A0}">
      <dgm:prSet/>
      <dgm:spPr/>
      <dgm:t>
        <a:bodyPr/>
        <a:lstStyle/>
        <a:p>
          <a:endParaRPr lang="en-US"/>
        </a:p>
      </dgm:t>
    </dgm:pt>
    <dgm:pt modelId="{089D57A6-77EC-4A46-9945-6ABE4783B59B}" type="sibTrans" cxnId="{6AC099F0-CBBF-FC4F-BBF3-4FB9446AF8A0}">
      <dgm:prSet/>
      <dgm:spPr/>
      <dgm:t>
        <a:bodyPr/>
        <a:lstStyle/>
        <a:p>
          <a:endParaRPr lang="en-US"/>
        </a:p>
      </dgm:t>
    </dgm:pt>
    <dgm:pt modelId="{5C6B4A44-5921-4D47-8210-56C1FA9FABFC}">
      <dgm:prSet/>
      <dgm:spPr/>
      <dgm:t>
        <a:bodyPr/>
        <a:lstStyle/>
        <a:p>
          <a:r>
            <a:rPr lang="en-US" cap="none"/>
            <a:t>circuit device voltage power gate high low current transistor optical</a:t>
          </a:r>
          <a:endParaRPr lang="en-US" cap="none" dirty="0"/>
        </a:p>
      </dgm:t>
    </dgm:pt>
    <dgm:pt modelId="{7B490B53-A8CD-9544-BA5F-7F7B47D7B23F}" type="parTrans" cxnId="{7A6F3D2D-EBB6-A541-A312-14A69D4DFE7A}">
      <dgm:prSet/>
      <dgm:spPr/>
      <dgm:t>
        <a:bodyPr/>
        <a:lstStyle/>
        <a:p>
          <a:endParaRPr lang="en-US"/>
        </a:p>
      </dgm:t>
    </dgm:pt>
    <dgm:pt modelId="{FC79F20A-21DD-4442-BE4A-C1A1EC8186F9}" type="sibTrans" cxnId="{7A6F3D2D-EBB6-A541-A312-14A69D4DFE7A}">
      <dgm:prSet/>
      <dgm:spPr/>
      <dgm:t>
        <a:bodyPr/>
        <a:lstStyle/>
        <a:p>
          <a:endParaRPr lang="en-US"/>
        </a:p>
      </dgm:t>
    </dgm:pt>
    <dgm:pt modelId="{1633693E-1854-AB40-A3CD-9B7CA3D1856A}">
      <dgm:prSet/>
      <dgm:spPr/>
      <dgm:t>
        <a:bodyPr/>
        <a:lstStyle/>
        <a:p>
          <a:r>
            <a:rPr lang="en-US" cap="none"/>
            <a:t>service cloud network computing user mobile application resource energy time </a:t>
          </a:r>
          <a:endParaRPr lang="en-US" cap="none" dirty="0"/>
        </a:p>
      </dgm:t>
    </dgm:pt>
    <dgm:pt modelId="{D5B895FC-F112-064A-8954-47ED214B2529}" type="parTrans" cxnId="{EF68503E-C85A-2D41-949F-E1882CC0D721}">
      <dgm:prSet/>
      <dgm:spPr/>
      <dgm:t>
        <a:bodyPr/>
        <a:lstStyle/>
        <a:p>
          <a:endParaRPr lang="en-US"/>
        </a:p>
      </dgm:t>
    </dgm:pt>
    <dgm:pt modelId="{1FEB6321-2759-F14D-9487-A5E822942B51}" type="sibTrans" cxnId="{EF68503E-C85A-2D41-949F-E1882CC0D721}">
      <dgm:prSet/>
      <dgm:spPr/>
      <dgm:t>
        <a:bodyPr/>
        <a:lstStyle/>
        <a:p>
          <a:endParaRPr lang="en-US"/>
        </a:p>
      </dgm:t>
    </dgm:pt>
    <dgm:pt modelId="{9ECF5ABC-9420-1141-B940-492D6B2A68D4}">
      <dgm:prSet/>
      <dgm:spPr/>
      <dgm:t>
        <a:bodyPr/>
        <a:lstStyle/>
        <a:p>
          <a:r>
            <a:rPr lang="en-US" cap="none"/>
            <a:t>cloud service mobile computing user resource privacy scheme device communication</a:t>
          </a:r>
          <a:endParaRPr lang="en-US" cap="none" dirty="0"/>
        </a:p>
      </dgm:t>
    </dgm:pt>
    <dgm:pt modelId="{F53FE324-58BB-6846-890B-02305126C3F8}" type="parTrans" cxnId="{0663685C-1FBA-C34D-8E0A-95F05F206652}">
      <dgm:prSet/>
      <dgm:spPr/>
      <dgm:t>
        <a:bodyPr/>
        <a:lstStyle/>
        <a:p>
          <a:endParaRPr lang="en-US"/>
        </a:p>
      </dgm:t>
    </dgm:pt>
    <dgm:pt modelId="{EAEDB80E-1D36-7C4F-BE8C-AE055437A912}" type="sibTrans" cxnId="{0663685C-1FBA-C34D-8E0A-95F05F206652}">
      <dgm:prSet/>
      <dgm:spPr/>
      <dgm:t>
        <a:bodyPr/>
        <a:lstStyle/>
        <a:p>
          <a:endParaRPr lang="en-US"/>
        </a:p>
      </dgm:t>
    </dgm:pt>
    <dgm:pt modelId="{45BA9C96-FC00-224B-9C34-E7CDA5CE0416}">
      <dgm:prSet/>
      <dgm:spPr/>
      <dgm:t>
        <a:bodyPr/>
        <a:lstStyle/>
        <a:p>
          <a:r>
            <a:rPr lang="en-US" cap="none"/>
            <a:t>network smart iot sensor security architecture internet attack control wireless </a:t>
          </a:r>
          <a:endParaRPr lang="en-US" cap="none" dirty="0"/>
        </a:p>
      </dgm:t>
    </dgm:pt>
    <dgm:pt modelId="{1DCFA5A9-44F0-824F-8C70-0E7CC02A8697}" type="parTrans" cxnId="{4F0DDBE2-520A-EE47-BA30-7AE68B3AF5B3}">
      <dgm:prSet/>
      <dgm:spPr/>
      <dgm:t>
        <a:bodyPr/>
        <a:lstStyle/>
        <a:p>
          <a:endParaRPr lang="en-US"/>
        </a:p>
      </dgm:t>
    </dgm:pt>
    <dgm:pt modelId="{E2CCD566-5498-3543-B717-7DAECFEA638A}" type="sibTrans" cxnId="{4F0DDBE2-520A-EE47-BA30-7AE68B3AF5B3}">
      <dgm:prSet/>
      <dgm:spPr/>
      <dgm:t>
        <a:bodyPr/>
        <a:lstStyle/>
        <a:p>
          <a:endParaRPr lang="en-US"/>
        </a:p>
      </dgm:t>
    </dgm:pt>
    <dgm:pt modelId="{267336F0-80DE-8C4A-88FD-D64C8CEDA984}">
      <dgm:prSet/>
      <dgm:spPr/>
      <dgm:t>
        <a:bodyPr/>
        <a:lstStyle/>
        <a:p>
          <a:r>
            <a:rPr lang="en-US" cap="none"/>
            <a:t>problem energy network user social optimization game resource power cost </a:t>
          </a:r>
          <a:endParaRPr lang="en-US" cap="none" dirty="0"/>
        </a:p>
      </dgm:t>
    </dgm:pt>
    <dgm:pt modelId="{F8417BE7-0593-4345-A0EC-98001FE8884D}" type="parTrans" cxnId="{F4C4E7D1-7BB4-3F4B-ABD4-0CC12039445E}">
      <dgm:prSet/>
      <dgm:spPr/>
      <dgm:t>
        <a:bodyPr/>
        <a:lstStyle/>
        <a:p>
          <a:endParaRPr lang="en-US"/>
        </a:p>
      </dgm:t>
    </dgm:pt>
    <dgm:pt modelId="{37B1DCB5-DA32-314C-B9B1-595D99EB82A6}" type="sibTrans" cxnId="{F4C4E7D1-7BB4-3F4B-ABD4-0CC12039445E}">
      <dgm:prSet/>
      <dgm:spPr/>
      <dgm:t>
        <a:bodyPr/>
        <a:lstStyle/>
        <a:p>
          <a:endParaRPr lang="en-US"/>
        </a:p>
      </dgm:t>
    </dgm:pt>
    <dgm:pt modelId="{4750D6AC-86D6-3344-9E12-7735E7848112}">
      <dgm:prSet/>
      <dgm:spPr/>
      <dgm:t>
        <a:bodyPr/>
        <a:lstStyle/>
        <a:p>
          <a:r>
            <a:rPr lang="en-US" cap="none"/>
            <a:t>time memory design analysis application processing query approach process large</a:t>
          </a:r>
          <a:endParaRPr lang="en-US" cap="none" dirty="0"/>
        </a:p>
      </dgm:t>
    </dgm:pt>
    <dgm:pt modelId="{3F0B03E7-02DC-6B47-9155-50E05D35968C}" type="parTrans" cxnId="{5E85C3F6-2F26-F04A-853D-00F027374C87}">
      <dgm:prSet/>
      <dgm:spPr/>
      <dgm:t>
        <a:bodyPr/>
        <a:lstStyle/>
        <a:p>
          <a:endParaRPr lang="en-US"/>
        </a:p>
      </dgm:t>
    </dgm:pt>
    <dgm:pt modelId="{4572DDAA-8030-5F41-B07A-FF02C36F1C15}" type="sibTrans" cxnId="{5E85C3F6-2F26-F04A-853D-00F027374C87}">
      <dgm:prSet/>
      <dgm:spPr/>
      <dgm:t>
        <a:bodyPr/>
        <a:lstStyle/>
        <a:p>
          <a:endParaRPr lang="en-US"/>
        </a:p>
      </dgm:t>
    </dgm:pt>
    <dgm:pt modelId="{56DC39C7-49F9-E442-95A9-968BD1355B0D}">
      <dgm:prSet/>
      <dgm:spPr/>
      <dgm:t>
        <a:bodyPr/>
        <a:lstStyle/>
        <a:p>
          <a:r>
            <a:rPr lang="en-US" cap="none"/>
            <a:t>image feature learning approach problem detection analysis training recognition </a:t>
          </a:r>
          <a:endParaRPr lang="en-US" cap="none" dirty="0"/>
        </a:p>
      </dgm:t>
    </dgm:pt>
    <dgm:pt modelId="{328791E6-3809-E84D-B0B3-EA4895955DAA}" type="parTrans" cxnId="{14EBCF11-D6DE-F743-942B-B66C31AB5EAD}">
      <dgm:prSet/>
      <dgm:spPr/>
      <dgm:t>
        <a:bodyPr/>
        <a:lstStyle/>
        <a:p>
          <a:endParaRPr lang="en-US"/>
        </a:p>
      </dgm:t>
    </dgm:pt>
    <dgm:pt modelId="{F486A970-7037-C54B-AD4A-D7118909C822}" type="sibTrans" cxnId="{14EBCF11-D6DE-F743-942B-B66C31AB5EAD}">
      <dgm:prSet/>
      <dgm:spPr/>
      <dgm:t>
        <a:bodyPr/>
        <a:lstStyle/>
        <a:p>
          <a:endParaRPr lang="en-US"/>
        </a:p>
      </dgm:t>
    </dgm:pt>
    <dgm:pt modelId="{A47C2556-8C7F-D64C-BBBF-364463C4B8A0}">
      <dgm:prSet/>
      <dgm:spPr/>
      <dgm:t>
        <a:bodyPr/>
        <a:lstStyle/>
        <a:p>
          <a:r>
            <a:rPr lang="en-US" cap="none" dirty="0"/>
            <a:t>problem network optimization analysis time approach signal sensor design ha </a:t>
          </a:r>
        </a:p>
      </dgm:t>
    </dgm:pt>
    <dgm:pt modelId="{051B4447-0D03-D241-A609-CE572A15F541}" type="parTrans" cxnId="{D57CE73B-26A4-F14C-B48B-31C27F92B78A}">
      <dgm:prSet/>
      <dgm:spPr/>
      <dgm:t>
        <a:bodyPr/>
        <a:lstStyle/>
        <a:p>
          <a:endParaRPr lang="en-US"/>
        </a:p>
      </dgm:t>
    </dgm:pt>
    <dgm:pt modelId="{681B2D9F-A0C9-274C-BA44-223AF5A9C7A4}" type="sibTrans" cxnId="{D57CE73B-26A4-F14C-B48B-31C27F92B78A}">
      <dgm:prSet/>
      <dgm:spPr/>
      <dgm:t>
        <a:bodyPr/>
        <a:lstStyle/>
        <a:p>
          <a:endParaRPr lang="en-US"/>
        </a:p>
      </dgm:t>
    </dgm:pt>
    <dgm:pt modelId="{26D8E482-7236-AD4E-ACBF-84426517EE8F}">
      <dgm:prSet/>
      <dgm:spPr/>
      <dgm:t>
        <a:bodyPr/>
        <a:lstStyle/>
        <a:p>
          <a:r>
            <a:rPr lang="en-US" cap="none"/>
            <a:t>image feature learning recognition video training approach visual different object</a:t>
          </a:r>
          <a:endParaRPr lang="en-US" cap="none" dirty="0"/>
        </a:p>
      </dgm:t>
    </dgm:pt>
    <dgm:pt modelId="{648EB9E0-9483-E348-A9C4-BB46B2435D9B}" type="parTrans" cxnId="{0919AB23-8F01-224C-BBD3-731AB8E8E517}">
      <dgm:prSet/>
      <dgm:spPr/>
      <dgm:t>
        <a:bodyPr/>
        <a:lstStyle/>
        <a:p>
          <a:endParaRPr lang="en-US"/>
        </a:p>
      </dgm:t>
    </dgm:pt>
    <dgm:pt modelId="{5213CFB8-AA4D-BD4D-98B8-3CCF66D5D747}" type="sibTrans" cxnId="{0919AB23-8F01-224C-BBD3-731AB8E8E517}">
      <dgm:prSet/>
      <dgm:spPr/>
      <dgm:t>
        <a:bodyPr/>
        <a:lstStyle/>
        <a:p>
          <a:endParaRPr lang="en-US"/>
        </a:p>
      </dgm:t>
    </dgm:pt>
    <dgm:pt modelId="{16B8240D-0086-B448-B61A-853996CA0FFB}" type="pres">
      <dgm:prSet presAssocID="{37AD0D14-743D-7D48-B285-2B4B771F3C5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61FB261-1439-994F-BE36-20DBD6AECBDC}" type="pres">
      <dgm:prSet presAssocID="{77775050-8F21-7647-ACC0-BB088DDA53AB}" presName="hierRoot1" presStyleCnt="0">
        <dgm:presLayoutVars>
          <dgm:hierBranch val="init"/>
        </dgm:presLayoutVars>
      </dgm:prSet>
      <dgm:spPr/>
    </dgm:pt>
    <dgm:pt modelId="{FE543638-719B-0943-A487-46FC2E74E833}" type="pres">
      <dgm:prSet presAssocID="{77775050-8F21-7647-ACC0-BB088DDA53AB}" presName="rootComposite1" presStyleCnt="0"/>
      <dgm:spPr/>
    </dgm:pt>
    <dgm:pt modelId="{09EA8AF5-E74E-AC46-895A-2EA6074F60D5}" type="pres">
      <dgm:prSet presAssocID="{77775050-8F21-7647-ACC0-BB088DDA53AB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1E0D44D-976A-1543-A9F4-0D185C9DAFF6}" type="pres">
      <dgm:prSet presAssocID="{77775050-8F21-7647-ACC0-BB088DDA53AB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7490227-611E-174E-9F02-3FCCCACF07B8}" type="pres">
      <dgm:prSet presAssocID="{77775050-8F21-7647-ACC0-BB088DDA53AB}" presName="hierChild2" presStyleCnt="0"/>
      <dgm:spPr/>
    </dgm:pt>
    <dgm:pt modelId="{AFFF61F9-F6AE-C444-BED0-D2E19B0342AC}" type="pres">
      <dgm:prSet presAssocID="{AD39D442-3821-C04B-98D3-52FAD4A97A7F}" presName="Name37" presStyleLbl="parChTrans1D2" presStyleIdx="0" presStyleCnt="4"/>
      <dgm:spPr/>
      <dgm:t>
        <a:bodyPr/>
        <a:lstStyle/>
        <a:p>
          <a:endParaRPr lang="en-US"/>
        </a:p>
      </dgm:t>
    </dgm:pt>
    <dgm:pt modelId="{F97A5E54-4D15-2847-AFF6-DB98787FFC3D}" type="pres">
      <dgm:prSet presAssocID="{5489737B-A806-B84D-B134-A546A7963C0F}" presName="hierRoot2" presStyleCnt="0">
        <dgm:presLayoutVars>
          <dgm:hierBranch val="init"/>
        </dgm:presLayoutVars>
      </dgm:prSet>
      <dgm:spPr/>
    </dgm:pt>
    <dgm:pt modelId="{DB687296-F39B-FA4A-8526-F30F480C319F}" type="pres">
      <dgm:prSet presAssocID="{5489737B-A806-B84D-B134-A546A7963C0F}" presName="rootComposite" presStyleCnt="0"/>
      <dgm:spPr/>
    </dgm:pt>
    <dgm:pt modelId="{03172F32-A86A-834C-BB64-5BA73A8E62A0}" type="pres">
      <dgm:prSet presAssocID="{5489737B-A806-B84D-B134-A546A7963C0F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0BE5710-4FE5-074E-A0A6-44AEFA1034FF}" type="pres">
      <dgm:prSet presAssocID="{5489737B-A806-B84D-B134-A546A7963C0F}" presName="rootConnector" presStyleLbl="node2" presStyleIdx="0" presStyleCnt="4"/>
      <dgm:spPr/>
      <dgm:t>
        <a:bodyPr/>
        <a:lstStyle/>
        <a:p>
          <a:endParaRPr lang="en-US"/>
        </a:p>
      </dgm:t>
    </dgm:pt>
    <dgm:pt modelId="{6D94DDCD-0A4E-D140-BBFF-374C9A025338}" type="pres">
      <dgm:prSet presAssocID="{5489737B-A806-B84D-B134-A546A7963C0F}" presName="hierChild4" presStyleCnt="0"/>
      <dgm:spPr/>
    </dgm:pt>
    <dgm:pt modelId="{1C0B7F5B-A187-C348-A3D1-5B6677EE6C8C}" type="pres">
      <dgm:prSet presAssocID="{827C3CEF-FC3D-3F4A-A758-6D18A50B54CA}" presName="Name37" presStyleLbl="parChTrans1D3" presStyleIdx="0" presStyleCnt="14"/>
      <dgm:spPr/>
      <dgm:t>
        <a:bodyPr/>
        <a:lstStyle/>
        <a:p>
          <a:endParaRPr lang="en-US"/>
        </a:p>
      </dgm:t>
    </dgm:pt>
    <dgm:pt modelId="{0712425C-0EF6-B643-9013-85197342CA38}" type="pres">
      <dgm:prSet presAssocID="{0BA7BAB3-8699-F94C-A4AA-4A31CB5A3426}" presName="hierRoot2" presStyleCnt="0">
        <dgm:presLayoutVars>
          <dgm:hierBranch val="init"/>
        </dgm:presLayoutVars>
      </dgm:prSet>
      <dgm:spPr/>
    </dgm:pt>
    <dgm:pt modelId="{DEDBA11A-FB65-E04A-A29C-DAA19085670A}" type="pres">
      <dgm:prSet presAssocID="{0BA7BAB3-8699-F94C-A4AA-4A31CB5A3426}" presName="rootComposite" presStyleCnt="0"/>
      <dgm:spPr/>
    </dgm:pt>
    <dgm:pt modelId="{570B6836-1AEA-FD46-9B01-EE9F55A6A8B5}" type="pres">
      <dgm:prSet presAssocID="{0BA7BAB3-8699-F94C-A4AA-4A31CB5A3426}" presName="rootText" presStyleLbl="node3" presStyleIdx="0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75B08D2-F395-2B4E-84C5-EA739B30620D}" type="pres">
      <dgm:prSet presAssocID="{0BA7BAB3-8699-F94C-A4AA-4A31CB5A3426}" presName="rootConnector" presStyleLbl="node3" presStyleIdx="0" presStyleCnt="14"/>
      <dgm:spPr/>
      <dgm:t>
        <a:bodyPr/>
        <a:lstStyle/>
        <a:p>
          <a:endParaRPr lang="en-US"/>
        </a:p>
      </dgm:t>
    </dgm:pt>
    <dgm:pt modelId="{FF95D8D6-9C80-A243-9C47-4BE880599593}" type="pres">
      <dgm:prSet presAssocID="{0BA7BAB3-8699-F94C-A4AA-4A31CB5A3426}" presName="hierChild4" presStyleCnt="0"/>
      <dgm:spPr/>
    </dgm:pt>
    <dgm:pt modelId="{815EE771-310D-6246-9E23-C9D02A6EC741}" type="pres">
      <dgm:prSet presAssocID="{0BA7BAB3-8699-F94C-A4AA-4A31CB5A3426}" presName="hierChild5" presStyleCnt="0"/>
      <dgm:spPr/>
    </dgm:pt>
    <dgm:pt modelId="{F802E75B-CE36-5A48-8779-C34571042D14}" type="pres">
      <dgm:prSet presAssocID="{9AA2CE4C-BF23-1343-95E2-C4B7A30F4D05}" presName="Name37" presStyleLbl="parChTrans1D3" presStyleIdx="1" presStyleCnt="14"/>
      <dgm:spPr/>
      <dgm:t>
        <a:bodyPr/>
        <a:lstStyle/>
        <a:p>
          <a:endParaRPr lang="en-US"/>
        </a:p>
      </dgm:t>
    </dgm:pt>
    <dgm:pt modelId="{7FCA263B-490A-1F48-B956-C2C4074479F7}" type="pres">
      <dgm:prSet presAssocID="{5A966C11-F407-3B42-992A-4ED40DE5AA5B}" presName="hierRoot2" presStyleCnt="0">
        <dgm:presLayoutVars>
          <dgm:hierBranch val="init"/>
        </dgm:presLayoutVars>
      </dgm:prSet>
      <dgm:spPr/>
    </dgm:pt>
    <dgm:pt modelId="{F2580BD6-8935-FE4F-8BD4-A975915C7B6B}" type="pres">
      <dgm:prSet presAssocID="{5A966C11-F407-3B42-992A-4ED40DE5AA5B}" presName="rootComposite" presStyleCnt="0"/>
      <dgm:spPr/>
    </dgm:pt>
    <dgm:pt modelId="{C9BFF3DC-7990-F547-BB75-1B399DEFCA24}" type="pres">
      <dgm:prSet presAssocID="{5A966C11-F407-3B42-992A-4ED40DE5AA5B}" presName="rootText" presStyleLbl="node3" presStyleIdx="1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BD97533-B11A-644E-95C4-F1DFDEA46A31}" type="pres">
      <dgm:prSet presAssocID="{5A966C11-F407-3B42-992A-4ED40DE5AA5B}" presName="rootConnector" presStyleLbl="node3" presStyleIdx="1" presStyleCnt="14"/>
      <dgm:spPr/>
      <dgm:t>
        <a:bodyPr/>
        <a:lstStyle/>
        <a:p>
          <a:endParaRPr lang="en-US"/>
        </a:p>
      </dgm:t>
    </dgm:pt>
    <dgm:pt modelId="{B309C0D5-4569-F247-B55A-38545C93980D}" type="pres">
      <dgm:prSet presAssocID="{5A966C11-F407-3B42-992A-4ED40DE5AA5B}" presName="hierChild4" presStyleCnt="0"/>
      <dgm:spPr/>
    </dgm:pt>
    <dgm:pt modelId="{5F5579CC-1CC4-8C48-938B-648A18C89EC2}" type="pres">
      <dgm:prSet presAssocID="{5A966C11-F407-3B42-992A-4ED40DE5AA5B}" presName="hierChild5" presStyleCnt="0"/>
      <dgm:spPr/>
    </dgm:pt>
    <dgm:pt modelId="{D0D95DB1-1FBF-6149-B8A1-16454A352F55}" type="pres">
      <dgm:prSet presAssocID="{C9AC6C1F-A360-1346-8826-0942F214F14D}" presName="Name37" presStyleLbl="parChTrans1D3" presStyleIdx="2" presStyleCnt="14"/>
      <dgm:spPr/>
      <dgm:t>
        <a:bodyPr/>
        <a:lstStyle/>
        <a:p>
          <a:endParaRPr lang="en-US"/>
        </a:p>
      </dgm:t>
    </dgm:pt>
    <dgm:pt modelId="{7798DFC5-11C9-C645-82F3-3BA48E34E4E8}" type="pres">
      <dgm:prSet presAssocID="{A04F24D3-BA96-7D4F-A6B7-25769E892181}" presName="hierRoot2" presStyleCnt="0">
        <dgm:presLayoutVars>
          <dgm:hierBranch val="init"/>
        </dgm:presLayoutVars>
      </dgm:prSet>
      <dgm:spPr/>
    </dgm:pt>
    <dgm:pt modelId="{099FCB7F-1E4B-6949-903C-C8CEABCE7D75}" type="pres">
      <dgm:prSet presAssocID="{A04F24D3-BA96-7D4F-A6B7-25769E892181}" presName="rootComposite" presStyleCnt="0"/>
      <dgm:spPr/>
    </dgm:pt>
    <dgm:pt modelId="{A5C65C35-4497-134C-9907-D5B506C8FD8B}" type="pres">
      <dgm:prSet presAssocID="{A04F24D3-BA96-7D4F-A6B7-25769E892181}" presName="rootText" presStyleLbl="node3" presStyleIdx="2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3632ABA-BA7B-A347-AE67-C7C24B09CE8E}" type="pres">
      <dgm:prSet presAssocID="{A04F24D3-BA96-7D4F-A6B7-25769E892181}" presName="rootConnector" presStyleLbl="node3" presStyleIdx="2" presStyleCnt="14"/>
      <dgm:spPr/>
      <dgm:t>
        <a:bodyPr/>
        <a:lstStyle/>
        <a:p>
          <a:endParaRPr lang="en-US"/>
        </a:p>
      </dgm:t>
    </dgm:pt>
    <dgm:pt modelId="{F16A4C8F-B275-ED4F-8ADF-B547634E4AF0}" type="pres">
      <dgm:prSet presAssocID="{A04F24D3-BA96-7D4F-A6B7-25769E892181}" presName="hierChild4" presStyleCnt="0"/>
      <dgm:spPr/>
    </dgm:pt>
    <dgm:pt modelId="{C1A4F3A8-04F6-994D-90E9-D8D49DA074EE}" type="pres">
      <dgm:prSet presAssocID="{A04F24D3-BA96-7D4F-A6B7-25769E892181}" presName="hierChild5" presStyleCnt="0"/>
      <dgm:spPr/>
    </dgm:pt>
    <dgm:pt modelId="{23AD0A71-C31A-1E48-B239-A3A3B4F8AF3F}" type="pres">
      <dgm:prSet presAssocID="{29028998-704F-0B4B-BA23-8D2617EB4B20}" presName="Name37" presStyleLbl="parChTrans1D3" presStyleIdx="3" presStyleCnt="14"/>
      <dgm:spPr/>
      <dgm:t>
        <a:bodyPr/>
        <a:lstStyle/>
        <a:p>
          <a:endParaRPr lang="en-US"/>
        </a:p>
      </dgm:t>
    </dgm:pt>
    <dgm:pt modelId="{BC645B90-9935-BD48-ABA9-05DD5FF592E1}" type="pres">
      <dgm:prSet presAssocID="{240076E5-F8C6-D742-A671-8647B926B0C1}" presName="hierRoot2" presStyleCnt="0">
        <dgm:presLayoutVars>
          <dgm:hierBranch val="init"/>
        </dgm:presLayoutVars>
      </dgm:prSet>
      <dgm:spPr/>
    </dgm:pt>
    <dgm:pt modelId="{7A4B5955-1BFC-E244-A10A-66C9AF0B7940}" type="pres">
      <dgm:prSet presAssocID="{240076E5-F8C6-D742-A671-8647B926B0C1}" presName="rootComposite" presStyleCnt="0"/>
      <dgm:spPr/>
    </dgm:pt>
    <dgm:pt modelId="{74EAF52B-7860-754B-A493-8ADAE817B058}" type="pres">
      <dgm:prSet presAssocID="{240076E5-F8C6-D742-A671-8647B926B0C1}" presName="rootText" presStyleLbl="node3" presStyleIdx="3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4864FBC-B2C9-C347-A829-1106E2DB74B9}" type="pres">
      <dgm:prSet presAssocID="{240076E5-F8C6-D742-A671-8647B926B0C1}" presName="rootConnector" presStyleLbl="node3" presStyleIdx="3" presStyleCnt="14"/>
      <dgm:spPr/>
      <dgm:t>
        <a:bodyPr/>
        <a:lstStyle/>
        <a:p>
          <a:endParaRPr lang="en-US"/>
        </a:p>
      </dgm:t>
    </dgm:pt>
    <dgm:pt modelId="{3F10DB84-58CF-E24B-A7AE-2EFB2943BD83}" type="pres">
      <dgm:prSet presAssocID="{240076E5-F8C6-D742-A671-8647B926B0C1}" presName="hierChild4" presStyleCnt="0"/>
      <dgm:spPr/>
    </dgm:pt>
    <dgm:pt modelId="{ECB5F3B3-F0FC-8543-9C2D-87EA5164F1DF}" type="pres">
      <dgm:prSet presAssocID="{240076E5-F8C6-D742-A671-8647B926B0C1}" presName="hierChild5" presStyleCnt="0"/>
      <dgm:spPr/>
    </dgm:pt>
    <dgm:pt modelId="{DE57F91D-806E-814A-A0E1-8058A2FC2A75}" type="pres">
      <dgm:prSet presAssocID="{5489737B-A806-B84D-B134-A546A7963C0F}" presName="hierChild5" presStyleCnt="0"/>
      <dgm:spPr/>
    </dgm:pt>
    <dgm:pt modelId="{AD5A4B1A-55EC-5042-86F6-17C12D3610F8}" type="pres">
      <dgm:prSet presAssocID="{32AF3E39-1519-5044-B403-F3158E47EDB0}" presName="Name37" presStyleLbl="parChTrans1D2" presStyleIdx="1" presStyleCnt="4"/>
      <dgm:spPr/>
      <dgm:t>
        <a:bodyPr/>
        <a:lstStyle/>
        <a:p>
          <a:endParaRPr lang="en-US"/>
        </a:p>
      </dgm:t>
    </dgm:pt>
    <dgm:pt modelId="{EF72D1EB-3EB7-2345-BD6A-F6757DD5C271}" type="pres">
      <dgm:prSet presAssocID="{144DC85D-011F-5D49-A856-66BB708FC3F7}" presName="hierRoot2" presStyleCnt="0">
        <dgm:presLayoutVars>
          <dgm:hierBranch val="init"/>
        </dgm:presLayoutVars>
      </dgm:prSet>
      <dgm:spPr/>
    </dgm:pt>
    <dgm:pt modelId="{259A6584-5626-6E4C-BA27-2660B27EE954}" type="pres">
      <dgm:prSet presAssocID="{144DC85D-011F-5D49-A856-66BB708FC3F7}" presName="rootComposite" presStyleCnt="0"/>
      <dgm:spPr/>
    </dgm:pt>
    <dgm:pt modelId="{1A4B0954-2178-BA47-A6E7-9597DC14475F}" type="pres">
      <dgm:prSet presAssocID="{144DC85D-011F-5D49-A856-66BB708FC3F7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1861D3E-F2B0-7D4C-99C5-EA4FCF10E560}" type="pres">
      <dgm:prSet presAssocID="{144DC85D-011F-5D49-A856-66BB708FC3F7}" presName="rootConnector" presStyleLbl="node2" presStyleIdx="1" presStyleCnt="4"/>
      <dgm:spPr/>
      <dgm:t>
        <a:bodyPr/>
        <a:lstStyle/>
        <a:p>
          <a:endParaRPr lang="en-US"/>
        </a:p>
      </dgm:t>
    </dgm:pt>
    <dgm:pt modelId="{7154936C-C7DC-3241-A824-709678ACA21C}" type="pres">
      <dgm:prSet presAssocID="{144DC85D-011F-5D49-A856-66BB708FC3F7}" presName="hierChild4" presStyleCnt="0"/>
      <dgm:spPr/>
    </dgm:pt>
    <dgm:pt modelId="{7F0753AE-13D0-8945-B151-B0EC449054EA}" type="pres">
      <dgm:prSet presAssocID="{454F101B-F512-3543-821D-FE2BA5467236}" presName="Name37" presStyleLbl="parChTrans1D3" presStyleIdx="4" presStyleCnt="14"/>
      <dgm:spPr/>
      <dgm:t>
        <a:bodyPr/>
        <a:lstStyle/>
        <a:p>
          <a:endParaRPr lang="en-US"/>
        </a:p>
      </dgm:t>
    </dgm:pt>
    <dgm:pt modelId="{92F9B2DB-69FD-0E42-B907-8975BF94EC41}" type="pres">
      <dgm:prSet presAssocID="{26D5FEAA-A53E-7041-A5C3-CC5F44518148}" presName="hierRoot2" presStyleCnt="0">
        <dgm:presLayoutVars>
          <dgm:hierBranch val="init"/>
        </dgm:presLayoutVars>
      </dgm:prSet>
      <dgm:spPr/>
    </dgm:pt>
    <dgm:pt modelId="{85E611E6-62D0-EE45-91C6-A8FC9F95A580}" type="pres">
      <dgm:prSet presAssocID="{26D5FEAA-A53E-7041-A5C3-CC5F44518148}" presName="rootComposite" presStyleCnt="0"/>
      <dgm:spPr/>
    </dgm:pt>
    <dgm:pt modelId="{E906033E-98C7-6F4A-8608-22FA15EB4488}" type="pres">
      <dgm:prSet presAssocID="{26D5FEAA-A53E-7041-A5C3-CC5F44518148}" presName="rootText" presStyleLbl="node3" presStyleIdx="4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CFB8E10-045E-4447-9FAE-F7F75B04AD77}" type="pres">
      <dgm:prSet presAssocID="{26D5FEAA-A53E-7041-A5C3-CC5F44518148}" presName="rootConnector" presStyleLbl="node3" presStyleIdx="4" presStyleCnt="14"/>
      <dgm:spPr/>
      <dgm:t>
        <a:bodyPr/>
        <a:lstStyle/>
        <a:p>
          <a:endParaRPr lang="en-US"/>
        </a:p>
      </dgm:t>
    </dgm:pt>
    <dgm:pt modelId="{551A92EF-BE8F-5745-9666-3302A3780F27}" type="pres">
      <dgm:prSet presAssocID="{26D5FEAA-A53E-7041-A5C3-CC5F44518148}" presName="hierChild4" presStyleCnt="0"/>
      <dgm:spPr/>
    </dgm:pt>
    <dgm:pt modelId="{824CA8AE-104C-5941-A6FC-1BDD9B28A9F2}" type="pres">
      <dgm:prSet presAssocID="{26D5FEAA-A53E-7041-A5C3-CC5F44518148}" presName="hierChild5" presStyleCnt="0"/>
      <dgm:spPr/>
    </dgm:pt>
    <dgm:pt modelId="{500891C2-ADC5-C149-B820-E9E35E1BB965}" type="pres">
      <dgm:prSet presAssocID="{282A0367-A132-9741-A26F-567D962A3B4E}" presName="Name37" presStyleLbl="parChTrans1D3" presStyleIdx="5" presStyleCnt="14"/>
      <dgm:spPr/>
      <dgm:t>
        <a:bodyPr/>
        <a:lstStyle/>
        <a:p>
          <a:endParaRPr lang="en-US"/>
        </a:p>
      </dgm:t>
    </dgm:pt>
    <dgm:pt modelId="{F6FA28A5-F112-664C-8FB8-C954435BFDAA}" type="pres">
      <dgm:prSet presAssocID="{E53D7E65-9C84-BF4E-894D-28593589AF7E}" presName="hierRoot2" presStyleCnt="0">
        <dgm:presLayoutVars>
          <dgm:hierBranch val="init"/>
        </dgm:presLayoutVars>
      </dgm:prSet>
      <dgm:spPr/>
    </dgm:pt>
    <dgm:pt modelId="{244EA4C5-6A8C-8A4A-9246-E09BBB020353}" type="pres">
      <dgm:prSet presAssocID="{E53D7E65-9C84-BF4E-894D-28593589AF7E}" presName="rootComposite" presStyleCnt="0"/>
      <dgm:spPr/>
    </dgm:pt>
    <dgm:pt modelId="{EFAB1BD4-B0F0-DC45-8D2F-A625664E05B9}" type="pres">
      <dgm:prSet presAssocID="{E53D7E65-9C84-BF4E-894D-28593589AF7E}" presName="rootText" presStyleLbl="node3" presStyleIdx="5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EE9C2DC-8892-3A4F-B9B5-936E325D1C82}" type="pres">
      <dgm:prSet presAssocID="{E53D7E65-9C84-BF4E-894D-28593589AF7E}" presName="rootConnector" presStyleLbl="node3" presStyleIdx="5" presStyleCnt="14"/>
      <dgm:spPr/>
      <dgm:t>
        <a:bodyPr/>
        <a:lstStyle/>
        <a:p>
          <a:endParaRPr lang="en-US"/>
        </a:p>
      </dgm:t>
    </dgm:pt>
    <dgm:pt modelId="{F5E5B63E-F1DA-5149-A294-2227C295F283}" type="pres">
      <dgm:prSet presAssocID="{E53D7E65-9C84-BF4E-894D-28593589AF7E}" presName="hierChild4" presStyleCnt="0"/>
      <dgm:spPr/>
    </dgm:pt>
    <dgm:pt modelId="{ADDCF810-F5CA-7943-9F99-83220418BDA5}" type="pres">
      <dgm:prSet presAssocID="{E53D7E65-9C84-BF4E-894D-28593589AF7E}" presName="hierChild5" presStyleCnt="0"/>
      <dgm:spPr/>
    </dgm:pt>
    <dgm:pt modelId="{9FCB8951-AFDC-5C4C-B8F7-E3F9A229C6B5}" type="pres">
      <dgm:prSet presAssocID="{845BA26B-EEBE-5748-8A45-C01ABADFA661}" presName="Name37" presStyleLbl="parChTrans1D3" presStyleIdx="6" presStyleCnt="14"/>
      <dgm:spPr/>
      <dgm:t>
        <a:bodyPr/>
        <a:lstStyle/>
        <a:p>
          <a:endParaRPr lang="en-US"/>
        </a:p>
      </dgm:t>
    </dgm:pt>
    <dgm:pt modelId="{DBB4A2F6-1E37-D74C-94D6-23AD2837081E}" type="pres">
      <dgm:prSet presAssocID="{3627EEA3-2DD4-0D4F-B18E-AB22A5C783A0}" presName="hierRoot2" presStyleCnt="0">
        <dgm:presLayoutVars>
          <dgm:hierBranch val="init"/>
        </dgm:presLayoutVars>
      </dgm:prSet>
      <dgm:spPr/>
    </dgm:pt>
    <dgm:pt modelId="{A78D91D3-4F8A-A144-935D-6AA5B39D5B1A}" type="pres">
      <dgm:prSet presAssocID="{3627EEA3-2DD4-0D4F-B18E-AB22A5C783A0}" presName="rootComposite" presStyleCnt="0"/>
      <dgm:spPr/>
    </dgm:pt>
    <dgm:pt modelId="{D93C8F1E-3609-E745-921B-137D34E48969}" type="pres">
      <dgm:prSet presAssocID="{3627EEA3-2DD4-0D4F-B18E-AB22A5C783A0}" presName="rootText" presStyleLbl="node3" presStyleIdx="6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931154F-5B03-AA4F-8402-A25794439818}" type="pres">
      <dgm:prSet presAssocID="{3627EEA3-2DD4-0D4F-B18E-AB22A5C783A0}" presName="rootConnector" presStyleLbl="node3" presStyleIdx="6" presStyleCnt="14"/>
      <dgm:spPr/>
      <dgm:t>
        <a:bodyPr/>
        <a:lstStyle/>
        <a:p>
          <a:endParaRPr lang="en-US"/>
        </a:p>
      </dgm:t>
    </dgm:pt>
    <dgm:pt modelId="{1E5FEF2B-ED6F-5940-8148-4F973D0120E2}" type="pres">
      <dgm:prSet presAssocID="{3627EEA3-2DD4-0D4F-B18E-AB22A5C783A0}" presName="hierChild4" presStyleCnt="0"/>
      <dgm:spPr/>
    </dgm:pt>
    <dgm:pt modelId="{6F92E5DB-32E7-954F-81D0-939BDB4F83B6}" type="pres">
      <dgm:prSet presAssocID="{3627EEA3-2DD4-0D4F-B18E-AB22A5C783A0}" presName="hierChild5" presStyleCnt="0"/>
      <dgm:spPr/>
    </dgm:pt>
    <dgm:pt modelId="{117608E3-2BB0-9B49-B1C1-E671A16C823C}" type="pres">
      <dgm:prSet presAssocID="{7B490B53-A8CD-9544-BA5F-7F7B47D7B23F}" presName="Name37" presStyleLbl="parChTrans1D3" presStyleIdx="7" presStyleCnt="14"/>
      <dgm:spPr/>
      <dgm:t>
        <a:bodyPr/>
        <a:lstStyle/>
        <a:p>
          <a:endParaRPr lang="en-US"/>
        </a:p>
      </dgm:t>
    </dgm:pt>
    <dgm:pt modelId="{77E01C2C-FD20-184C-9128-4F6CDE91C0C8}" type="pres">
      <dgm:prSet presAssocID="{5C6B4A44-5921-4D47-8210-56C1FA9FABFC}" presName="hierRoot2" presStyleCnt="0">
        <dgm:presLayoutVars>
          <dgm:hierBranch val="init"/>
        </dgm:presLayoutVars>
      </dgm:prSet>
      <dgm:spPr/>
    </dgm:pt>
    <dgm:pt modelId="{66C3C2D0-0A03-DD4A-86B7-37604A2F83B0}" type="pres">
      <dgm:prSet presAssocID="{5C6B4A44-5921-4D47-8210-56C1FA9FABFC}" presName="rootComposite" presStyleCnt="0"/>
      <dgm:spPr/>
    </dgm:pt>
    <dgm:pt modelId="{E777AE86-CAD3-B546-BADF-18D8900B5BA6}" type="pres">
      <dgm:prSet presAssocID="{5C6B4A44-5921-4D47-8210-56C1FA9FABFC}" presName="rootText" presStyleLbl="node3" presStyleIdx="7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7F34318-FB7E-8644-B2E8-B1F08277CCCF}" type="pres">
      <dgm:prSet presAssocID="{5C6B4A44-5921-4D47-8210-56C1FA9FABFC}" presName="rootConnector" presStyleLbl="node3" presStyleIdx="7" presStyleCnt="14"/>
      <dgm:spPr/>
      <dgm:t>
        <a:bodyPr/>
        <a:lstStyle/>
        <a:p>
          <a:endParaRPr lang="en-US"/>
        </a:p>
      </dgm:t>
    </dgm:pt>
    <dgm:pt modelId="{8B2F3EC8-8602-C845-8669-D33126992548}" type="pres">
      <dgm:prSet presAssocID="{5C6B4A44-5921-4D47-8210-56C1FA9FABFC}" presName="hierChild4" presStyleCnt="0"/>
      <dgm:spPr/>
    </dgm:pt>
    <dgm:pt modelId="{4DF3332C-7FD5-1D49-85D8-401D76DB27E2}" type="pres">
      <dgm:prSet presAssocID="{5C6B4A44-5921-4D47-8210-56C1FA9FABFC}" presName="hierChild5" presStyleCnt="0"/>
      <dgm:spPr/>
    </dgm:pt>
    <dgm:pt modelId="{FF8A01D4-7161-3643-9A8C-8F604978FB75}" type="pres">
      <dgm:prSet presAssocID="{144DC85D-011F-5D49-A856-66BB708FC3F7}" presName="hierChild5" presStyleCnt="0"/>
      <dgm:spPr/>
    </dgm:pt>
    <dgm:pt modelId="{9D7A49D3-09EB-214D-9F0B-D3C235D3B7E1}" type="pres">
      <dgm:prSet presAssocID="{D5B895FC-F112-064A-8954-47ED214B2529}" presName="Name37" presStyleLbl="parChTrans1D2" presStyleIdx="2" presStyleCnt="4"/>
      <dgm:spPr/>
      <dgm:t>
        <a:bodyPr/>
        <a:lstStyle/>
        <a:p>
          <a:endParaRPr lang="en-US"/>
        </a:p>
      </dgm:t>
    </dgm:pt>
    <dgm:pt modelId="{9F1D28EA-DBF9-B846-8C82-82DF294761E7}" type="pres">
      <dgm:prSet presAssocID="{1633693E-1854-AB40-A3CD-9B7CA3D1856A}" presName="hierRoot2" presStyleCnt="0">
        <dgm:presLayoutVars>
          <dgm:hierBranch val="init"/>
        </dgm:presLayoutVars>
      </dgm:prSet>
      <dgm:spPr/>
    </dgm:pt>
    <dgm:pt modelId="{F978914F-767E-AF42-B41C-31DD3A492C5B}" type="pres">
      <dgm:prSet presAssocID="{1633693E-1854-AB40-A3CD-9B7CA3D1856A}" presName="rootComposite" presStyleCnt="0"/>
      <dgm:spPr/>
    </dgm:pt>
    <dgm:pt modelId="{CBDA66C3-DA00-D349-87F8-0BACDFEA88E7}" type="pres">
      <dgm:prSet presAssocID="{1633693E-1854-AB40-A3CD-9B7CA3D1856A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E320458-E266-6647-BFB6-C282F1005ACB}" type="pres">
      <dgm:prSet presAssocID="{1633693E-1854-AB40-A3CD-9B7CA3D1856A}" presName="rootConnector" presStyleLbl="node2" presStyleIdx="2" presStyleCnt="4"/>
      <dgm:spPr/>
      <dgm:t>
        <a:bodyPr/>
        <a:lstStyle/>
        <a:p>
          <a:endParaRPr lang="en-US"/>
        </a:p>
      </dgm:t>
    </dgm:pt>
    <dgm:pt modelId="{BB461C6A-49D2-8F4B-B275-7C7302B0CC6E}" type="pres">
      <dgm:prSet presAssocID="{1633693E-1854-AB40-A3CD-9B7CA3D1856A}" presName="hierChild4" presStyleCnt="0"/>
      <dgm:spPr/>
    </dgm:pt>
    <dgm:pt modelId="{861206A2-6929-AC41-BC84-195EE80260BC}" type="pres">
      <dgm:prSet presAssocID="{F53FE324-58BB-6846-890B-02305126C3F8}" presName="Name37" presStyleLbl="parChTrans1D3" presStyleIdx="8" presStyleCnt="14"/>
      <dgm:spPr/>
      <dgm:t>
        <a:bodyPr/>
        <a:lstStyle/>
        <a:p>
          <a:endParaRPr lang="en-US"/>
        </a:p>
      </dgm:t>
    </dgm:pt>
    <dgm:pt modelId="{F615564B-CC37-9F42-BC66-0E4312BACB27}" type="pres">
      <dgm:prSet presAssocID="{9ECF5ABC-9420-1141-B940-492D6B2A68D4}" presName="hierRoot2" presStyleCnt="0">
        <dgm:presLayoutVars>
          <dgm:hierBranch val="init"/>
        </dgm:presLayoutVars>
      </dgm:prSet>
      <dgm:spPr/>
    </dgm:pt>
    <dgm:pt modelId="{4F15D3D3-EE88-584A-917A-97B8AD38A507}" type="pres">
      <dgm:prSet presAssocID="{9ECF5ABC-9420-1141-B940-492D6B2A68D4}" presName="rootComposite" presStyleCnt="0"/>
      <dgm:spPr/>
    </dgm:pt>
    <dgm:pt modelId="{45E9F1E5-7481-A240-87A6-D738493EB74A}" type="pres">
      <dgm:prSet presAssocID="{9ECF5ABC-9420-1141-B940-492D6B2A68D4}" presName="rootText" presStyleLbl="node3" presStyleIdx="8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D2BE118-33D2-F447-8EEE-BBAED9FA23FF}" type="pres">
      <dgm:prSet presAssocID="{9ECF5ABC-9420-1141-B940-492D6B2A68D4}" presName="rootConnector" presStyleLbl="node3" presStyleIdx="8" presStyleCnt="14"/>
      <dgm:spPr/>
      <dgm:t>
        <a:bodyPr/>
        <a:lstStyle/>
        <a:p>
          <a:endParaRPr lang="en-US"/>
        </a:p>
      </dgm:t>
    </dgm:pt>
    <dgm:pt modelId="{215D5E64-4C51-F048-AA2D-71DA5C4FE228}" type="pres">
      <dgm:prSet presAssocID="{9ECF5ABC-9420-1141-B940-492D6B2A68D4}" presName="hierChild4" presStyleCnt="0"/>
      <dgm:spPr/>
    </dgm:pt>
    <dgm:pt modelId="{3B330020-4560-284C-AFB1-14DDC508A5B4}" type="pres">
      <dgm:prSet presAssocID="{9ECF5ABC-9420-1141-B940-492D6B2A68D4}" presName="hierChild5" presStyleCnt="0"/>
      <dgm:spPr/>
    </dgm:pt>
    <dgm:pt modelId="{9942D983-CC24-2C43-AD72-5D2091B42261}" type="pres">
      <dgm:prSet presAssocID="{1DCFA5A9-44F0-824F-8C70-0E7CC02A8697}" presName="Name37" presStyleLbl="parChTrans1D3" presStyleIdx="9" presStyleCnt="14"/>
      <dgm:spPr/>
      <dgm:t>
        <a:bodyPr/>
        <a:lstStyle/>
        <a:p>
          <a:endParaRPr lang="en-US"/>
        </a:p>
      </dgm:t>
    </dgm:pt>
    <dgm:pt modelId="{1DC03DB9-4F65-414F-8B78-AAAC35D5E844}" type="pres">
      <dgm:prSet presAssocID="{45BA9C96-FC00-224B-9C34-E7CDA5CE0416}" presName="hierRoot2" presStyleCnt="0">
        <dgm:presLayoutVars>
          <dgm:hierBranch val="init"/>
        </dgm:presLayoutVars>
      </dgm:prSet>
      <dgm:spPr/>
    </dgm:pt>
    <dgm:pt modelId="{EF768531-2F27-184B-91E9-062C8C2E139D}" type="pres">
      <dgm:prSet presAssocID="{45BA9C96-FC00-224B-9C34-E7CDA5CE0416}" presName="rootComposite" presStyleCnt="0"/>
      <dgm:spPr/>
    </dgm:pt>
    <dgm:pt modelId="{ECDD8B41-5B1C-FE4B-BBA8-C66A6BC2A360}" type="pres">
      <dgm:prSet presAssocID="{45BA9C96-FC00-224B-9C34-E7CDA5CE0416}" presName="rootText" presStyleLbl="node3" presStyleIdx="9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288D1B6-C008-154B-8C84-D94A86242BE7}" type="pres">
      <dgm:prSet presAssocID="{45BA9C96-FC00-224B-9C34-E7CDA5CE0416}" presName="rootConnector" presStyleLbl="node3" presStyleIdx="9" presStyleCnt="14"/>
      <dgm:spPr/>
      <dgm:t>
        <a:bodyPr/>
        <a:lstStyle/>
        <a:p>
          <a:endParaRPr lang="en-US"/>
        </a:p>
      </dgm:t>
    </dgm:pt>
    <dgm:pt modelId="{CFAB4F41-19FF-B743-AAEB-5D282733C5B6}" type="pres">
      <dgm:prSet presAssocID="{45BA9C96-FC00-224B-9C34-E7CDA5CE0416}" presName="hierChild4" presStyleCnt="0"/>
      <dgm:spPr/>
    </dgm:pt>
    <dgm:pt modelId="{C7B26FF4-5E3F-5241-80E0-D0E0384858CC}" type="pres">
      <dgm:prSet presAssocID="{45BA9C96-FC00-224B-9C34-E7CDA5CE0416}" presName="hierChild5" presStyleCnt="0"/>
      <dgm:spPr/>
    </dgm:pt>
    <dgm:pt modelId="{C421ED59-F66D-294A-84D4-EC6EAA16BD23}" type="pres">
      <dgm:prSet presAssocID="{F8417BE7-0593-4345-A0EC-98001FE8884D}" presName="Name37" presStyleLbl="parChTrans1D3" presStyleIdx="10" presStyleCnt="14"/>
      <dgm:spPr/>
      <dgm:t>
        <a:bodyPr/>
        <a:lstStyle/>
        <a:p>
          <a:endParaRPr lang="en-US"/>
        </a:p>
      </dgm:t>
    </dgm:pt>
    <dgm:pt modelId="{95C890A4-D5B0-2743-B0D1-3F8CD510F40B}" type="pres">
      <dgm:prSet presAssocID="{267336F0-80DE-8C4A-88FD-D64C8CEDA984}" presName="hierRoot2" presStyleCnt="0">
        <dgm:presLayoutVars>
          <dgm:hierBranch val="init"/>
        </dgm:presLayoutVars>
      </dgm:prSet>
      <dgm:spPr/>
    </dgm:pt>
    <dgm:pt modelId="{798C9435-FA4A-7F40-9B5F-38644B63E572}" type="pres">
      <dgm:prSet presAssocID="{267336F0-80DE-8C4A-88FD-D64C8CEDA984}" presName="rootComposite" presStyleCnt="0"/>
      <dgm:spPr/>
    </dgm:pt>
    <dgm:pt modelId="{FAF57729-5F8B-7F44-8D8B-C6D2D2175D4F}" type="pres">
      <dgm:prSet presAssocID="{267336F0-80DE-8C4A-88FD-D64C8CEDA984}" presName="rootText" presStyleLbl="node3" presStyleIdx="10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A88E34B-1480-444E-BAA8-F4AE5B30A3B0}" type="pres">
      <dgm:prSet presAssocID="{267336F0-80DE-8C4A-88FD-D64C8CEDA984}" presName="rootConnector" presStyleLbl="node3" presStyleIdx="10" presStyleCnt="14"/>
      <dgm:spPr/>
      <dgm:t>
        <a:bodyPr/>
        <a:lstStyle/>
        <a:p>
          <a:endParaRPr lang="en-US"/>
        </a:p>
      </dgm:t>
    </dgm:pt>
    <dgm:pt modelId="{2632CC9A-C10C-804F-AAB3-FCE9A1116B12}" type="pres">
      <dgm:prSet presAssocID="{267336F0-80DE-8C4A-88FD-D64C8CEDA984}" presName="hierChild4" presStyleCnt="0"/>
      <dgm:spPr/>
    </dgm:pt>
    <dgm:pt modelId="{E1589D77-AFB5-3F44-B32B-1C6771538F2C}" type="pres">
      <dgm:prSet presAssocID="{267336F0-80DE-8C4A-88FD-D64C8CEDA984}" presName="hierChild5" presStyleCnt="0"/>
      <dgm:spPr/>
    </dgm:pt>
    <dgm:pt modelId="{559BDE18-029A-5C4F-9208-6EC77F621CCB}" type="pres">
      <dgm:prSet presAssocID="{3F0B03E7-02DC-6B47-9155-50E05D35968C}" presName="Name37" presStyleLbl="parChTrans1D3" presStyleIdx="11" presStyleCnt="14"/>
      <dgm:spPr/>
      <dgm:t>
        <a:bodyPr/>
        <a:lstStyle/>
        <a:p>
          <a:endParaRPr lang="en-US"/>
        </a:p>
      </dgm:t>
    </dgm:pt>
    <dgm:pt modelId="{4559DAB9-0AA0-254B-BB18-091DA4C4A629}" type="pres">
      <dgm:prSet presAssocID="{4750D6AC-86D6-3344-9E12-7735E7848112}" presName="hierRoot2" presStyleCnt="0">
        <dgm:presLayoutVars>
          <dgm:hierBranch val="init"/>
        </dgm:presLayoutVars>
      </dgm:prSet>
      <dgm:spPr/>
    </dgm:pt>
    <dgm:pt modelId="{19BA88CA-54BF-2144-A5C9-B88CF6E2CBB2}" type="pres">
      <dgm:prSet presAssocID="{4750D6AC-86D6-3344-9E12-7735E7848112}" presName="rootComposite" presStyleCnt="0"/>
      <dgm:spPr/>
    </dgm:pt>
    <dgm:pt modelId="{081ABD44-F387-3445-8B45-00D349A4CC04}" type="pres">
      <dgm:prSet presAssocID="{4750D6AC-86D6-3344-9E12-7735E7848112}" presName="rootText" presStyleLbl="node3" presStyleIdx="11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02C3A13-B44B-9F42-9E92-35238D5EBA09}" type="pres">
      <dgm:prSet presAssocID="{4750D6AC-86D6-3344-9E12-7735E7848112}" presName="rootConnector" presStyleLbl="node3" presStyleIdx="11" presStyleCnt="14"/>
      <dgm:spPr/>
      <dgm:t>
        <a:bodyPr/>
        <a:lstStyle/>
        <a:p>
          <a:endParaRPr lang="en-US"/>
        </a:p>
      </dgm:t>
    </dgm:pt>
    <dgm:pt modelId="{3420B0E5-7A55-D248-A2CE-211385368B55}" type="pres">
      <dgm:prSet presAssocID="{4750D6AC-86D6-3344-9E12-7735E7848112}" presName="hierChild4" presStyleCnt="0"/>
      <dgm:spPr/>
    </dgm:pt>
    <dgm:pt modelId="{58EB095B-CE83-9C43-B9A2-0E606ABA18B5}" type="pres">
      <dgm:prSet presAssocID="{4750D6AC-86D6-3344-9E12-7735E7848112}" presName="hierChild5" presStyleCnt="0"/>
      <dgm:spPr/>
    </dgm:pt>
    <dgm:pt modelId="{BD7B80AB-BEA2-4A40-BB11-A923F24289EF}" type="pres">
      <dgm:prSet presAssocID="{1633693E-1854-AB40-A3CD-9B7CA3D1856A}" presName="hierChild5" presStyleCnt="0"/>
      <dgm:spPr/>
    </dgm:pt>
    <dgm:pt modelId="{5E018ADF-F2E3-FF42-B5B6-E3023A3D28A3}" type="pres">
      <dgm:prSet presAssocID="{328791E6-3809-E84D-B0B3-EA4895955DAA}" presName="Name37" presStyleLbl="parChTrans1D2" presStyleIdx="3" presStyleCnt="4"/>
      <dgm:spPr/>
      <dgm:t>
        <a:bodyPr/>
        <a:lstStyle/>
        <a:p>
          <a:endParaRPr lang="en-US"/>
        </a:p>
      </dgm:t>
    </dgm:pt>
    <dgm:pt modelId="{67C67438-33F1-E043-94D1-E49DE012CBE4}" type="pres">
      <dgm:prSet presAssocID="{56DC39C7-49F9-E442-95A9-968BD1355B0D}" presName="hierRoot2" presStyleCnt="0">
        <dgm:presLayoutVars>
          <dgm:hierBranch val="init"/>
        </dgm:presLayoutVars>
      </dgm:prSet>
      <dgm:spPr/>
    </dgm:pt>
    <dgm:pt modelId="{E933C7CC-DC23-1D46-A949-26EDAB703D2E}" type="pres">
      <dgm:prSet presAssocID="{56DC39C7-49F9-E442-95A9-968BD1355B0D}" presName="rootComposite" presStyleCnt="0"/>
      <dgm:spPr/>
    </dgm:pt>
    <dgm:pt modelId="{50BB92A8-FFDD-1B4F-98E5-4A74F0910F60}" type="pres">
      <dgm:prSet presAssocID="{56DC39C7-49F9-E442-95A9-968BD1355B0D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8FD553D-FD11-B54B-87EE-60EDF88E5327}" type="pres">
      <dgm:prSet presAssocID="{56DC39C7-49F9-E442-95A9-968BD1355B0D}" presName="rootConnector" presStyleLbl="node2" presStyleIdx="3" presStyleCnt="4"/>
      <dgm:spPr/>
      <dgm:t>
        <a:bodyPr/>
        <a:lstStyle/>
        <a:p>
          <a:endParaRPr lang="en-US"/>
        </a:p>
      </dgm:t>
    </dgm:pt>
    <dgm:pt modelId="{092F0C06-5B26-2040-8992-F11FCD5FE591}" type="pres">
      <dgm:prSet presAssocID="{56DC39C7-49F9-E442-95A9-968BD1355B0D}" presName="hierChild4" presStyleCnt="0"/>
      <dgm:spPr/>
    </dgm:pt>
    <dgm:pt modelId="{FC79ABA1-7D86-7B42-8AD6-141F06D686C7}" type="pres">
      <dgm:prSet presAssocID="{051B4447-0D03-D241-A609-CE572A15F541}" presName="Name37" presStyleLbl="parChTrans1D3" presStyleIdx="12" presStyleCnt="14"/>
      <dgm:spPr/>
      <dgm:t>
        <a:bodyPr/>
        <a:lstStyle/>
        <a:p>
          <a:endParaRPr lang="en-US"/>
        </a:p>
      </dgm:t>
    </dgm:pt>
    <dgm:pt modelId="{9EF936FC-540D-1D40-A723-FE94359025DA}" type="pres">
      <dgm:prSet presAssocID="{A47C2556-8C7F-D64C-BBBF-364463C4B8A0}" presName="hierRoot2" presStyleCnt="0">
        <dgm:presLayoutVars>
          <dgm:hierBranch val="init"/>
        </dgm:presLayoutVars>
      </dgm:prSet>
      <dgm:spPr/>
    </dgm:pt>
    <dgm:pt modelId="{33A71CF4-F9BF-C54A-8AE6-F56063F0D263}" type="pres">
      <dgm:prSet presAssocID="{A47C2556-8C7F-D64C-BBBF-364463C4B8A0}" presName="rootComposite" presStyleCnt="0"/>
      <dgm:spPr/>
    </dgm:pt>
    <dgm:pt modelId="{8A607985-55CD-EE42-AECF-7ED206446FCE}" type="pres">
      <dgm:prSet presAssocID="{A47C2556-8C7F-D64C-BBBF-364463C4B8A0}" presName="rootText" presStyleLbl="node3" presStyleIdx="12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C34B70B-D13F-5146-861A-7BD071D4D274}" type="pres">
      <dgm:prSet presAssocID="{A47C2556-8C7F-D64C-BBBF-364463C4B8A0}" presName="rootConnector" presStyleLbl="node3" presStyleIdx="12" presStyleCnt="14"/>
      <dgm:spPr/>
      <dgm:t>
        <a:bodyPr/>
        <a:lstStyle/>
        <a:p>
          <a:endParaRPr lang="en-US"/>
        </a:p>
      </dgm:t>
    </dgm:pt>
    <dgm:pt modelId="{23CC89F4-5793-2C40-A897-16A0CCEC8676}" type="pres">
      <dgm:prSet presAssocID="{A47C2556-8C7F-D64C-BBBF-364463C4B8A0}" presName="hierChild4" presStyleCnt="0"/>
      <dgm:spPr/>
    </dgm:pt>
    <dgm:pt modelId="{7E20D625-462F-6642-9D1F-DBA8F8355F05}" type="pres">
      <dgm:prSet presAssocID="{A47C2556-8C7F-D64C-BBBF-364463C4B8A0}" presName="hierChild5" presStyleCnt="0"/>
      <dgm:spPr/>
    </dgm:pt>
    <dgm:pt modelId="{4EE636B9-4641-094E-AC6E-F793C08A9C46}" type="pres">
      <dgm:prSet presAssocID="{648EB9E0-9483-E348-A9C4-BB46B2435D9B}" presName="Name37" presStyleLbl="parChTrans1D3" presStyleIdx="13" presStyleCnt="14"/>
      <dgm:spPr/>
      <dgm:t>
        <a:bodyPr/>
        <a:lstStyle/>
        <a:p>
          <a:endParaRPr lang="en-US"/>
        </a:p>
      </dgm:t>
    </dgm:pt>
    <dgm:pt modelId="{19C9D410-0014-2940-ABF9-203506AF413C}" type="pres">
      <dgm:prSet presAssocID="{26D8E482-7236-AD4E-ACBF-84426517EE8F}" presName="hierRoot2" presStyleCnt="0">
        <dgm:presLayoutVars>
          <dgm:hierBranch val="init"/>
        </dgm:presLayoutVars>
      </dgm:prSet>
      <dgm:spPr/>
    </dgm:pt>
    <dgm:pt modelId="{1444FD75-DFA8-884F-B015-7EF74705F305}" type="pres">
      <dgm:prSet presAssocID="{26D8E482-7236-AD4E-ACBF-84426517EE8F}" presName="rootComposite" presStyleCnt="0"/>
      <dgm:spPr/>
    </dgm:pt>
    <dgm:pt modelId="{B852EECF-929F-E140-BA01-3AA1EA93335B}" type="pres">
      <dgm:prSet presAssocID="{26D8E482-7236-AD4E-ACBF-84426517EE8F}" presName="rootText" presStyleLbl="node3" presStyleIdx="13" presStyleCnt="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8F8F57C-EF8D-804E-8469-9107A9167C86}" type="pres">
      <dgm:prSet presAssocID="{26D8E482-7236-AD4E-ACBF-84426517EE8F}" presName="rootConnector" presStyleLbl="node3" presStyleIdx="13" presStyleCnt="14"/>
      <dgm:spPr/>
      <dgm:t>
        <a:bodyPr/>
        <a:lstStyle/>
        <a:p>
          <a:endParaRPr lang="en-US"/>
        </a:p>
      </dgm:t>
    </dgm:pt>
    <dgm:pt modelId="{0714B160-615D-CC4E-AB05-4E52879EF8B6}" type="pres">
      <dgm:prSet presAssocID="{26D8E482-7236-AD4E-ACBF-84426517EE8F}" presName="hierChild4" presStyleCnt="0"/>
      <dgm:spPr/>
    </dgm:pt>
    <dgm:pt modelId="{0E27A47F-83C3-BE40-AD4A-4C57B565B583}" type="pres">
      <dgm:prSet presAssocID="{26D8E482-7236-AD4E-ACBF-84426517EE8F}" presName="hierChild5" presStyleCnt="0"/>
      <dgm:spPr/>
    </dgm:pt>
    <dgm:pt modelId="{206024CE-BB56-D846-9F3A-FB65C31E58E5}" type="pres">
      <dgm:prSet presAssocID="{56DC39C7-49F9-E442-95A9-968BD1355B0D}" presName="hierChild5" presStyleCnt="0"/>
      <dgm:spPr/>
    </dgm:pt>
    <dgm:pt modelId="{5E9C4ECF-C5EB-8B49-9E97-F8A3E02C0C6E}" type="pres">
      <dgm:prSet presAssocID="{77775050-8F21-7647-ACC0-BB088DDA53AB}" presName="hierChild3" presStyleCnt="0"/>
      <dgm:spPr/>
    </dgm:pt>
  </dgm:ptLst>
  <dgm:cxnLst>
    <dgm:cxn modelId="{EF68503E-C85A-2D41-949F-E1882CC0D721}" srcId="{77775050-8F21-7647-ACC0-BB088DDA53AB}" destId="{1633693E-1854-AB40-A3CD-9B7CA3D1856A}" srcOrd="2" destOrd="0" parTransId="{D5B895FC-F112-064A-8954-47ED214B2529}" sibTransId="{1FEB6321-2759-F14D-9487-A5E822942B51}"/>
    <dgm:cxn modelId="{5BB119AF-F32D-604F-BBC2-8C7C6AB6347D}" type="presOf" srcId="{240076E5-F8C6-D742-A671-8647B926B0C1}" destId="{74EAF52B-7860-754B-A493-8ADAE817B058}" srcOrd="0" destOrd="0" presId="urn:microsoft.com/office/officeart/2005/8/layout/orgChart1"/>
    <dgm:cxn modelId="{23A8E12A-7958-0B40-83B4-29AED1FE16A0}" type="presOf" srcId="{0BA7BAB3-8699-F94C-A4AA-4A31CB5A3426}" destId="{075B08D2-F395-2B4E-84C5-EA739B30620D}" srcOrd="1" destOrd="0" presId="urn:microsoft.com/office/officeart/2005/8/layout/orgChart1"/>
    <dgm:cxn modelId="{1ADEAAE9-68D5-3244-B7B0-53832DD14767}" type="presOf" srcId="{D5B895FC-F112-064A-8954-47ED214B2529}" destId="{9D7A49D3-09EB-214D-9F0B-D3C235D3B7E1}" srcOrd="0" destOrd="0" presId="urn:microsoft.com/office/officeart/2005/8/layout/orgChart1"/>
    <dgm:cxn modelId="{FEBBFF92-5347-0B46-B306-D8B10688BB36}" type="presOf" srcId="{3627EEA3-2DD4-0D4F-B18E-AB22A5C783A0}" destId="{D93C8F1E-3609-E745-921B-137D34E48969}" srcOrd="0" destOrd="0" presId="urn:microsoft.com/office/officeart/2005/8/layout/orgChart1"/>
    <dgm:cxn modelId="{4944ECBD-87BA-024D-871D-CFA12584F0FE}" type="presOf" srcId="{1DCFA5A9-44F0-824F-8C70-0E7CC02A8697}" destId="{9942D983-CC24-2C43-AD72-5D2091B42261}" srcOrd="0" destOrd="0" presId="urn:microsoft.com/office/officeart/2005/8/layout/orgChart1"/>
    <dgm:cxn modelId="{C60273D2-F3E6-584C-BAC6-40446C6B0BFE}" srcId="{5489737B-A806-B84D-B134-A546A7963C0F}" destId="{240076E5-F8C6-D742-A671-8647B926B0C1}" srcOrd="3" destOrd="0" parTransId="{29028998-704F-0B4B-BA23-8D2617EB4B20}" sibTransId="{EE65CB97-463C-A14F-B0CE-29971055D35C}"/>
    <dgm:cxn modelId="{89BDC35A-4065-7341-9579-9C8F65E5AE9F}" type="presOf" srcId="{5489737B-A806-B84D-B134-A546A7963C0F}" destId="{03172F32-A86A-834C-BB64-5BA73A8E62A0}" srcOrd="0" destOrd="0" presId="urn:microsoft.com/office/officeart/2005/8/layout/orgChart1"/>
    <dgm:cxn modelId="{293EA9A0-FCA0-8245-816D-5D69C47FF188}" type="presOf" srcId="{A47C2556-8C7F-D64C-BBBF-364463C4B8A0}" destId="{6C34B70B-D13F-5146-861A-7BD071D4D274}" srcOrd="1" destOrd="0" presId="urn:microsoft.com/office/officeart/2005/8/layout/orgChart1"/>
    <dgm:cxn modelId="{32F2D35A-F018-A641-BEA0-08B92B993741}" type="presOf" srcId="{5C6B4A44-5921-4D47-8210-56C1FA9FABFC}" destId="{E777AE86-CAD3-B546-BADF-18D8900B5BA6}" srcOrd="0" destOrd="0" presId="urn:microsoft.com/office/officeart/2005/8/layout/orgChart1"/>
    <dgm:cxn modelId="{3D56F94E-A228-E748-B36E-3DD355D46CAB}" type="presOf" srcId="{26D8E482-7236-AD4E-ACBF-84426517EE8F}" destId="{F8F8F57C-EF8D-804E-8469-9107A9167C86}" srcOrd="1" destOrd="0" presId="urn:microsoft.com/office/officeart/2005/8/layout/orgChart1"/>
    <dgm:cxn modelId="{CE17B32D-B0F4-B744-B832-A4C1B07779B8}" type="presOf" srcId="{5C6B4A44-5921-4D47-8210-56C1FA9FABFC}" destId="{A7F34318-FB7E-8644-B2E8-B1F08277CCCF}" srcOrd="1" destOrd="0" presId="urn:microsoft.com/office/officeart/2005/8/layout/orgChart1"/>
    <dgm:cxn modelId="{8B90FD7B-238B-3945-B03D-2E4306844164}" type="presOf" srcId="{56DC39C7-49F9-E442-95A9-968BD1355B0D}" destId="{50BB92A8-FFDD-1B4F-98E5-4A74F0910F60}" srcOrd="0" destOrd="0" presId="urn:microsoft.com/office/officeart/2005/8/layout/orgChart1"/>
    <dgm:cxn modelId="{28CC5A5B-5847-FE42-9007-9671AE59E1A3}" type="presOf" srcId="{454F101B-F512-3543-821D-FE2BA5467236}" destId="{7F0753AE-13D0-8945-B151-B0EC449054EA}" srcOrd="0" destOrd="0" presId="urn:microsoft.com/office/officeart/2005/8/layout/orgChart1"/>
    <dgm:cxn modelId="{856A395A-EF66-C045-B5A4-EE5F0CAA8D1B}" srcId="{5489737B-A806-B84D-B134-A546A7963C0F}" destId="{A04F24D3-BA96-7D4F-A6B7-25769E892181}" srcOrd="2" destOrd="0" parTransId="{C9AC6C1F-A360-1346-8826-0942F214F14D}" sibTransId="{BD0F68B1-39C9-DF4C-B5E5-08D6742C7651}"/>
    <dgm:cxn modelId="{A5B85282-89DF-034B-A3BB-5A99853D5318}" srcId="{77775050-8F21-7647-ACC0-BB088DDA53AB}" destId="{5489737B-A806-B84D-B134-A546A7963C0F}" srcOrd="0" destOrd="0" parTransId="{AD39D442-3821-C04B-98D3-52FAD4A97A7F}" sibTransId="{06E2CEE3-BD9B-2147-ADB4-6279D709DDA5}"/>
    <dgm:cxn modelId="{88F9D028-A5E4-5D45-BACA-23D5E4E2DA52}" type="presOf" srcId="{9ECF5ABC-9420-1141-B940-492D6B2A68D4}" destId="{8D2BE118-33D2-F447-8EEE-BBAED9FA23FF}" srcOrd="1" destOrd="0" presId="urn:microsoft.com/office/officeart/2005/8/layout/orgChart1"/>
    <dgm:cxn modelId="{FBA611E0-AA70-2844-8A9C-148E90ACB42C}" srcId="{144DC85D-011F-5D49-A856-66BB708FC3F7}" destId="{E53D7E65-9C84-BF4E-894D-28593589AF7E}" srcOrd="1" destOrd="0" parTransId="{282A0367-A132-9741-A26F-567D962A3B4E}" sibTransId="{B94C496E-3830-B94B-9DC3-EDC84FE22C49}"/>
    <dgm:cxn modelId="{35496C74-4F08-324B-A181-622E4C49BB7E}" type="presOf" srcId="{A04F24D3-BA96-7D4F-A6B7-25769E892181}" destId="{A5C65C35-4497-134C-9907-D5B506C8FD8B}" srcOrd="0" destOrd="0" presId="urn:microsoft.com/office/officeart/2005/8/layout/orgChart1"/>
    <dgm:cxn modelId="{0663685C-1FBA-C34D-8E0A-95F05F206652}" srcId="{1633693E-1854-AB40-A3CD-9B7CA3D1856A}" destId="{9ECF5ABC-9420-1141-B940-492D6B2A68D4}" srcOrd="0" destOrd="0" parTransId="{F53FE324-58BB-6846-890B-02305126C3F8}" sibTransId="{EAEDB80E-1D36-7C4F-BE8C-AE055437A912}"/>
    <dgm:cxn modelId="{EF3CC836-14E4-AF48-8082-900F80C7FA90}" type="presOf" srcId="{F8417BE7-0593-4345-A0EC-98001FE8884D}" destId="{C421ED59-F66D-294A-84D4-EC6EAA16BD23}" srcOrd="0" destOrd="0" presId="urn:microsoft.com/office/officeart/2005/8/layout/orgChart1"/>
    <dgm:cxn modelId="{044E1DBB-99AE-C848-BA9D-A59CEEABE701}" type="presOf" srcId="{3627EEA3-2DD4-0D4F-B18E-AB22A5C783A0}" destId="{8931154F-5B03-AA4F-8402-A25794439818}" srcOrd="1" destOrd="0" presId="urn:microsoft.com/office/officeart/2005/8/layout/orgChart1"/>
    <dgm:cxn modelId="{CE7C71BF-7D5E-0E4A-BB36-BF5A774F9906}" type="presOf" srcId="{267336F0-80DE-8C4A-88FD-D64C8CEDA984}" destId="{0A88E34B-1480-444E-BAA8-F4AE5B30A3B0}" srcOrd="1" destOrd="0" presId="urn:microsoft.com/office/officeart/2005/8/layout/orgChart1"/>
    <dgm:cxn modelId="{7F6DB8AA-400F-9242-9AC0-96DD22A6ADA2}" srcId="{5489737B-A806-B84D-B134-A546A7963C0F}" destId="{5A966C11-F407-3B42-992A-4ED40DE5AA5B}" srcOrd="1" destOrd="0" parTransId="{9AA2CE4C-BF23-1343-95E2-C4B7A30F4D05}" sibTransId="{124E484F-AFBB-B34A-B134-4720EE94C7B5}"/>
    <dgm:cxn modelId="{DFA89C99-3EDC-3A40-9BBF-9795E871E157}" type="presOf" srcId="{051B4447-0D03-D241-A609-CE572A15F541}" destId="{FC79ABA1-7D86-7B42-8AD6-141F06D686C7}" srcOrd="0" destOrd="0" presId="urn:microsoft.com/office/officeart/2005/8/layout/orgChart1"/>
    <dgm:cxn modelId="{98BDF18F-6B6D-2E44-8516-94ECBBCAA538}" type="presOf" srcId="{9ECF5ABC-9420-1141-B940-492D6B2A68D4}" destId="{45E9F1E5-7481-A240-87A6-D738493EB74A}" srcOrd="0" destOrd="0" presId="urn:microsoft.com/office/officeart/2005/8/layout/orgChart1"/>
    <dgm:cxn modelId="{34410B0C-05FA-7543-8142-3ED6620F0EB1}" type="presOf" srcId="{845BA26B-EEBE-5748-8A45-C01ABADFA661}" destId="{9FCB8951-AFDC-5C4C-B8F7-E3F9A229C6B5}" srcOrd="0" destOrd="0" presId="urn:microsoft.com/office/officeart/2005/8/layout/orgChart1"/>
    <dgm:cxn modelId="{69D28595-68F1-3247-8E97-9DEC82D417C3}" type="presOf" srcId="{26D5FEAA-A53E-7041-A5C3-CC5F44518148}" destId="{8CFB8E10-045E-4447-9FAE-F7F75B04AD77}" srcOrd="1" destOrd="0" presId="urn:microsoft.com/office/officeart/2005/8/layout/orgChart1"/>
    <dgm:cxn modelId="{FBEDE6D6-8B74-DB4C-B2D4-0D570CD4A9EA}" type="presOf" srcId="{C9AC6C1F-A360-1346-8826-0942F214F14D}" destId="{D0D95DB1-1FBF-6149-B8A1-16454A352F55}" srcOrd="0" destOrd="0" presId="urn:microsoft.com/office/officeart/2005/8/layout/orgChart1"/>
    <dgm:cxn modelId="{BEEA5100-5F7E-994B-8F0E-4C9C06275B17}" type="presOf" srcId="{282A0367-A132-9741-A26F-567D962A3B4E}" destId="{500891C2-ADC5-C149-B820-E9E35E1BB965}" srcOrd="0" destOrd="0" presId="urn:microsoft.com/office/officeart/2005/8/layout/orgChart1"/>
    <dgm:cxn modelId="{A8729C43-4858-D049-A2A7-901301689B7F}" type="presOf" srcId="{AD39D442-3821-C04B-98D3-52FAD4A97A7F}" destId="{AFFF61F9-F6AE-C444-BED0-D2E19B0342AC}" srcOrd="0" destOrd="0" presId="urn:microsoft.com/office/officeart/2005/8/layout/orgChart1"/>
    <dgm:cxn modelId="{8C3282CC-86E5-1B46-9305-9903E7DF4DDB}" type="presOf" srcId="{37AD0D14-743D-7D48-B285-2B4B771F3C5E}" destId="{16B8240D-0086-B448-B61A-853996CA0FFB}" srcOrd="0" destOrd="0" presId="urn:microsoft.com/office/officeart/2005/8/layout/orgChart1"/>
    <dgm:cxn modelId="{5F3FC83D-61BE-D448-975B-8846EA4F4CC1}" type="presOf" srcId="{29028998-704F-0B4B-BA23-8D2617EB4B20}" destId="{23AD0A71-C31A-1E48-B239-A3A3B4F8AF3F}" srcOrd="0" destOrd="0" presId="urn:microsoft.com/office/officeart/2005/8/layout/orgChart1"/>
    <dgm:cxn modelId="{695E32A5-5C02-8745-94F5-774442077783}" type="presOf" srcId="{5489737B-A806-B84D-B134-A546A7963C0F}" destId="{00BE5710-4FE5-074E-A0A6-44AEFA1034FF}" srcOrd="1" destOrd="0" presId="urn:microsoft.com/office/officeart/2005/8/layout/orgChart1"/>
    <dgm:cxn modelId="{F4C4E7D1-7BB4-3F4B-ABD4-0CC12039445E}" srcId="{1633693E-1854-AB40-A3CD-9B7CA3D1856A}" destId="{267336F0-80DE-8C4A-88FD-D64C8CEDA984}" srcOrd="2" destOrd="0" parTransId="{F8417BE7-0593-4345-A0EC-98001FE8884D}" sibTransId="{37B1DCB5-DA32-314C-B9B1-595D99EB82A6}"/>
    <dgm:cxn modelId="{02C92600-4C09-1942-8030-59EC586370A4}" type="presOf" srcId="{3F0B03E7-02DC-6B47-9155-50E05D35968C}" destId="{559BDE18-029A-5C4F-9208-6EC77F621CCB}" srcOrd="0" destOrd="0" presId="urn:microsoft.com/office/officeart/2005/8/layout/orgChart1"/>
    <dgm:cxn modelId="{51B3A457-0F78-F34E-8191-4531E6BAB5AC}" type="presOf" srcId="{45BA9C96-FC00-224B-9C34-E7CDA5CE0416}" destId="{ECDD8B41-5B1C-FE4B-BBA8-C66A6BC2A360}" srcOrd="0" destOrd="0" presId="urn:microsoft.com/office/officeart/2005/8/layout/orgChart1"/>
    <dgm:cxn modelId="{32C83545-F4D7-214B-9CC5-56A10DF537CD}" type="presOf" srcId="{26D5FEAA-A53E-7041-A5C3-CC5F44518148}" destId="{E906033E-98C7-6F4A-8608-22FA15EB4488}" srcOrd="0" destOrd="0" presId="urn:microsoft.com/office/officeart/2005/8/layout/orgChart1"/>
    <dgm:cxn modelId="{4E9A0589-CADC-6246-A91E-0799545263DD}" type="presOf" srcId="{A47C2556-8C7F-D64C-BBBF-364463C4B8A0}" destId="{8A607985-55CD-EE42-AECF-7ED206446FCE}" srcOrd="0" destOrd="0" presId="urn:microsoft.com/office/officeart/2005/8/layout/orgChart1"/>
    <dgm:cxn modelId="{AA052DAD-ECDA-0140-938C-8616516F56B9}" type="presOf" srcId="{56DC39C7-49F9-E442-95A9-968BD1355B0D}" destId="{68FD553D-FD11-B54B-87EE-60EDF88E5327}" srcOrd="1" destOrd="0" presId="urn:microsoft.com/office/officeart/2005/8/layout/orgChart1"/>
    <dgm:cxn modelId="{AA838AA4-C6A7-B948-8466-EEB0A13592BE}" srcId="{5489737B-A806-B84D-B134-A546A7963C0F}" destId="{0BA7BAB3-8699-F94C-A4AA-4A31CB5A3426}" srcOrd="0" destOrd="0" parTransId="{827C3CEF-FC3D-3F4A-A758-6D18A50B54CA}" sibTransId="{2188DB3E-F582-6F41-88FD-0DD286F519E2}"/>
    <dgm:cxn modelId="{C4518E23-8D8A-AC45-91F9-F0FDD3AC701F}" type="presOf" srcId="{648EB9E0-9483-E348-A9C4-BB46B2435D9B}" destId="{4EE636B9-4641-094E-AC6E-F793C08A9C46}" srcOrd="0" destOrd="0" presId="urn:microsoft.com/office/officeart/2005/8/layout/orgChart1"/>
    <dgm:cxn modelId="{4F0DDBE2-520A-EE47-BA30-7AE68B3AF5B3}" srcId="{1633693E-1854-AB40-A3CD-9B7CA3D1856A}" destId="{45BA9C96-FC00-224B-9C34-E7CDA5CE0416}" srcOrd="1" destOrd="0" parTransId="{1DCFA5A9-44F0-824F-8C70-0E7CC02A8697}" sibTransId="{E2CCD566-5498-3543-B717-7DAECFEA638A}"/>
    <dgm:cxn modelId="{6C446843-C2FF-6A46-9B27-8CF2BE7933BF}" type="presOf" srcId="{1633693E-1854-AB40-A3CD-9B7CA3D1856A}" destId="{6E320458-E266-6647-BFB6-C282F1005ACB}" srcOrd="1" destOrd="0" presId="urn:microsoft.com/office/officeart/2005/8/layout/orgChart1"/>
    <dgm:cxn modelId="{18056C4D-E532-1A4F-8634-6F4590209EA2}" type="presOf" srcId="{9AA2CE4C-BF23-1343-95E2-C4B7A30F4D05}" destId="{F802E75B-CE36-5A48-8779-C34571042D14}" srcOrd="0" destOrd="0" presId="urn:microsoft.com/office/officeart/2005/8/layout/orgChart1"/>
    <dgm:cxn modelId="{F104203F-E16A-C24D-88D3-85518DD51061}" type="presOf" srcId="{5A966C11-F407-3B42-992A-4ED40DE5AA5B}" destId="{C9BFF3DC-7990-F547-BB75-1B399DEFCA24}" srcOrd="0" destOrd="0" presId="urn:microsoft.com/office/officeart/2005/8/layout/orgChart1"/>
    <dgm:cxn modelId="{212A8119-BF48-DD47-9819-903090AEE5E0}" srcId="{144DC85D-011F-5D49-A856-66BB708FC3F7}" destId="{26D5FEAA-A53E-7041-A5C3-CC5F44518148}" srcOrd="0" destOrd="0" parTransId="{454F101B-F512-3543-821D-FE2BA5467236}" sibTransId="{78E7BEB0-7EE8-5B4F-ADC9-9B9ED63B197F}"/>
    <dgm:cxn modelId="{74B182F5-4A41-D848-B085-831F1F3C9935}" type="presOf" srcId="{7B490B53-A8CD-9544-BA5F-7F7B47D7B23F}" destId="{117608E3-2BB0-9B49-B1C1-E671A16C823C}" srcOrd="0" destOrd="0" presId="urn:microsoft.com/office/officeart/2005/8/layout/orgChart1"/>
    <dgm:cxn modelId="{0826CFE8-1255-DE4B-8E56-B0A0ECE5629C}" type="presOf" srcId="{26D8E482-7236-AD4E-ACBF-84426517EE8F}" destId="{B852EECF-929F-E140-BA01-3AA1EA93335B}" srcOrd="0" destOrd="0" presId="urn:microsoft.com/office/officeart/2005/8/layout/orgChart1"/>
    <dgm:cxn modelId="{75EBFA88-D58D-A343-B492-79D91764DDA9}" type="presOf" srcId="{144DC85D-011F-5D49-A856-66BB708FC3F7}" destId="{1A4B0954-2178-BA47-A6E7-9597DC14475F}" srcOrd="0" destOrd="0" presId="urn:microsoft.com/office/officeart/2005/8/layout/orgChart1"/>
    <dgm:cxn modelId="{850492D5-A389-B54F-84D5-E53688EEF556}" srcId="{77775050-8F21-7647-ACC0-BB088DDA53AB}" destId="{144DC85D-011F-5D49-A856-66BB708FC3F7}" srcOrd="1" destOrd="0" parTransId="{32AF3E39-1519-5044-B403-F3158E47EDB0}" sibTransId="{8E9987FA-5A98-B244-9023-70627F0054E0}"/>
    <dgm:cxn modelId="{006C1C55-3CE6-0E44-B031-ED2AB50FCF12}" type="presOf" srcId="{5A966C11-F407-3B42-992A-4ED40DE5AA5B}" destId="{1BD97533-B11A-644E-95C4-F1DFDEA46A31}" srcOrd="1" destOrd="0" presId="urn:microsoft.com/office/officeart/2005/8/layout/orgChart1"/>
    <dgm:cxn modelId="{D57CE73B-26A4-F14C-B48B-31C27F92B78A}" srcId="{56DC39C7-49F9-E442-95A9-968BD1355B0D}" destId="{A47C2556-8C7F-D64C-BBBF-364463C4B8A0}" srcOrd="0" destOrd="0" parTransId="{051B4447-0D03-D241-A609-CE572A15F541}" sibTransId="{681B2D9F-A0C9-274C-BA44-223AF5A9C7A4}"/>
    <dgm:cxn modelId="{652BAF5B-E763-E146-9CF8-A06EDC600FA5}" type="presOf" srcId="{4750D6AC-86D6-3344-9E12-7735E7848112}" destId="{C02C3A13-B44B-9F42-9E92-35238D5EBA09}" srcOrd="1" destOrd="0" presId="urn:microsoft.com/office/officeart/2005/8/layout/orgChart1"/>
    <dgm:cxn modelId="{EE66739E-6852-2A46-8AA6-50D8C29B0D1F}" type="presOf" srcId="{E53D7E65-9C84-BF4E-894D-28593589AF7E}" destId="{1EE9C2DC-8892-3A4F-B9B5-936E325D1C82}" srcOrd="1" destOrd="0" presId="urn:microsoft.com/office/officeart/2005/8/layout/orgChart1"/>
    <dgm:cxn modelId="{453DA430-60FD-8D44-B567-C226AA172619}" type="presOf" srcId="{4750D6AC-86D6-3344-9E12-7735E7848112}" destId="{081ABD44-F387-3445-8B45-00D349A4CC04}" srcOrd="0" destOrd="0" presId="urn:microsoft.com/office/officeart/2005/8/layout/orgChart1"/>
    <dgm:cxn modelId="{EBDBB15D-EADB-FA4B-8880-ABDE3FE77493}" type="presOf" srcId="{E53D7E65-9C84-BF4E-894D-28593589AF7E}" destId="{EFAB1BD4-B0F0-DC45-8D2F-A625664E05B9}" srcOrd="0" destOrd="0" presId="urn:microsoft.com/office/officeart/2005/8/layout/orgChart1"/>
    <dgm:cxn modelId="{838A552B-A232-6046-86F1-78084F9C142D}" type="presOf" srcId="{77775050-8F21-7647-ACC0-BB088DDA53AB}" destId="{09EA8AF5-E74E-AC46-895A-2EA6074F60D5}" srcOrd="0" destOrd="0" presId="urn:microsoft.com/office/officeart/2005/8/layout/orgChart1"/>
    <dgm:cxn modelId="{A0A2736F-B281-0D45-8ED9-FBC336926043}" type="presOf" srcId="{144DC85D-011F-5D49-A856-66BB708FC3F7}" destId="{31861D3E-F2B0-7D4C-99C5-EA4FCF10E560}" srcOrd="1" destOrd="0" presId="urn:microsoft.com/office/officeart/2005/8/layout/orgChart1"/>
    <dgm:cxn modelId="{7A6F3D2D-EBB6-A541-A312-14A69D4DFE7A}" srcId="{144DC85D-011F-5D49-A856-66BB708FC3F7}" destId="{5C6B4A44-5921-4D47-8210-56C1FA9FABFC}" srcOrd="3" destOrd="0" parTransId="{7B490B53-A8CD-9544-BA5F-7F7B47D7B23F}" sibTransId="{FC79F20A-21DD-4442-BE4A-C1A1EC8186F9}"/>
    <dgm:cxn modelId="{5393510D-9865-6D40-BC6C-85C6DB4216AC}" type="presOf" srcId="{77775050-8F21-7647-ACC0-BB088DDA53AB}" destId="{C1E0D44D-976A-1543-A9F4-0D185C9DAFF6}" srcOrd="1" destOrd="0" presId="urn:microsoft.com/office/officeart/2005/8/layout/orgChart1"/>
    <dgm:cxn modelId="{0919AB23-8F01-224C-BBD3-731AB8E8E517}" srcId="{56DC39C7-49F9-E442-95A9-968BD1355B0D}" destId="{26D8E482-7236-AD4E-ACBF-84426517EE8F}" srcOrd="1" destOrd="0" parTransId="{648EB9E0-9483-E348-A9C4-BB46B2435D9B}" sibTransId="{5213CFB8-AA4D-BD4D-98B8-3CCF66D5D747}"/>
    <dgm:cxn modelId="{6AC099F0-CBBF-FC4F-BBF3-4FB9446AF8A0}" srcId="{144DC85D-011F-5D49-A856-66BB708FC3F7}" destId="{3627EEA3-2DD4-0D4F-B18E-AB22A5C783A0}" srcOrd="2" destOrd="0" parTransId="{845BA26B-EEBE-5748-8A45-C01ABADFA661}" sibTransId="{089D57A6-77EC-4A46-9945-6ABE4783B59B}"/>
    <dgm:cxn modelId="{89C7F0D3-9DF8-604E-A7E4-A343C213F843}" type="presOf" srcId="{0BA7BAB3-8699-F94C-A4AA-4A31CB5A3426}" destId="{570B6836-1AEA-FD46-9B01-EE9F55A6A8B5}" srcOrd="0" destOrd="0" presId="urn:microsoft.com/office/officeart/2005/8/layout/orgChart1"/>
    <dgm:cxn modelId="{41A114EB-DE1D-AF40-A7B5-9D569BE47B89}" type="presOf" srcId="{240076E5-F8C6-D742-A671-8647B926B0C1}" destId="{D4864FBC-B2C9-C347-A829-1106E2DB74B9}" srcOrd="1" destOrd="0" presId="urn:microsoft.com/office/officeart/2005/8/layout/orgChart1"/>
    <dgm:cxn modelId="{250319ED-FEB8-954A-8D6B-DFC3789223D0}" type="presOf" srcId="{1633693E-1854-AB40-A3CD-9B7CA3D1856A}" destId="{CBDA66C3-DA00-D349-87F8-0BACDFEA88E7}" srcOrd="0" destOrd="0" presId="urn:microsoft.com/office/officeart/2005/8/layout/orgChart1"/>
    <dgm:cxn modelId="{7C214484-E2C0-D248-9FA1-A4E9F43C3CEA}" type="presOf" srcId="{F53FE324-58BB-6846-890B-02305126C3F8}" destId="{861206A2-6929-AC41-BC84-195EE80260BC}" srcOrd="0" destOrd="0" presId="urn:microsoft.com/office/officeart/2005/8/layout/orgChart1"/>
    <dgm:cxn modelId="{B62C374A-5995-1740-B37E-E2B5A4420FE7}" type="presOf" srcId="{267336F0-80DE-8C4A-88FD-D64C8CEDA984}" destId="{FAF57729-5F8B-7F44-8D8B-C6D2D2175D4F}" srcOrd="0" destOrd="0" presId="urn:microsoft.com/office/officeart/2005/8/layout/orgChart1"/>
    <dgm:cxn modelId="{922D8812-0692-A64B-93C4-34745A5F0412}" type="presOf" srcId="{32AF3E39-1519-5044-B403-F3158E47EDB0}" destId="{AD5A4B1A-55EC-5042-86F6-17C12D3610F8}" srcOrd="0" destOrd="0" presId="urn:microsoft.com/office/officeart/2005/8/layout/orgChart1"/>
    <dgm:cxn modelId="{8678AA4C-46CB-BA43-99B1-5DD63DC85BD3}" type="presOf" srcId="{45BA9C96-FC00-224B-9C34-E7CDA5CE0416}" destId="{E288D1B6-C008-154B-8C84-D94A86242BE7}" srcOrd="1" destOrd="0" presId="urn:microsoft.com/office/officeart/2005/8/layout/orgChart1"/>
    <dgm:cxn modelId="{14EBCF11-D6DE-F743-942B-B66C31AB5EAD}" srcId="{77775050-8F21-7647-ACC0-BB088DDA53AB}" destId="{56DC39C7-49F9-E442-95A9-968BD1355B0D}" srcOrd="3" destOrd="0" parTransId="{328791E6-3809-E84D-B0B3-EA4895955DAA}" sibTransId="{F486A970-7037-C54B-AD4A-D7118909C822}"/>
    <dgm:cxn modelId="{AC004F34-62F0-8644-8503-9EEE80E7104F}" type="presOf" srcId="{A04F24D3-BA96-7D4F-A6B7-25769E892181}" destId="{93632ABA-BA7B-A347-AE67-C7C24B09CE8E}" srcOrd="1" destOrd="0" presId="urn:microsoft.com/office/officeart/2005/8/layout/orgChart1"/>
    <dgm:cxn modelId="{9C743D05-14B8-7442-9178-1AC43836E001}" type="presOf" srcId="{328791E6-3809-E84D-B0B3-EA4895955DAA}" destId="{5E018ADF-F2E3-FF42-B5B6-E3023A3D28A3}" srcOrd="0" destOrd="0" presId="urn:microsoft.com/office/officeart/2005/8/layout/orgChart1"/>
    <dgm:cxn modelId="{1C184F3E-C053-2145-B146-5F179AD41431}" srcId="{37AD0D14-743D-7D48-B285-2B4B771F3C5E}" destId="{77775050-8F21-7647-ACC0-BB088DDA53AB}" srcOrd="0" destOrd="0" parTransId="{3C588997-8DB5-A34E-B850-0648E0D00C7B}" sibTransId="{1302FD9F-9EC0-734A-9809-45E10BBCEE16}"/>
    <dgm:cxn modelId="{5E85C3F6-2F26-F04A-853D-00F027374C87}" srcId="{1633693E-1854-AB40-A3CD-9B7CA3D1856A}" destId="{4750D6AC-86D6-3344-9E12-7735E7848112}" srcOrd="3" destOrd="0" parTransId="{3F0B03E7-02DC-6B47-9155-50E05D35968C}" sibTransId="{4572DDAA-8030-5F41-B07A-FF02C36F1C15}"/>
    <dgm:cxn modelId="{2649395E-CF7E-3B4E-8F42-F32F3B04A307}" type="presOf" srcId="{827C3CEF-FC3D-3F4A-A758-6D18A50B54CA}" destId="{1C0B7F5B-A187-C348-A3D1-5B6677EE6C8C}" srcOrd="0" destOrd="0" presId="urn:microsoft.com/office/officeart/2005/8/layout/orgChart1"/>
    <dgm:cxn modelId="{4F59CD32-24C0-754C-BB1E-C53E75301672}" type="presParOf" srcId="{16B8240D-0086-B448-B61A-853996CA0FFB}" destId="{761FB261-1439-994F-BE36-20DBD6AECBDC}" srcOrd="0" destOrd="0" presId="urn:microsoft.com/office/officeart/2005/8/layout/orgChart1"/>
    <dgm:cxn modelId="{4C81B2D7-4738-184D-A32E-C51E2FAC40C9}" type="presParOf" srcId="{761FB261-1439-994F-BE36-20DBD6AECBDC}" destId="{FE543638-719B-0943-A487-46FC2E74E833}" srcOrd="0" destOrd="0" presId="urn:microsoft.com/office/officeart/2005/8/layout/orgChart1"/>
    <dgm:cxn modelId="{D652A761-B80C-F648-A955-9E59E49B719B}" type="presParOf" srcId="{FE543638-719B-0943-A487-46FC2E74E833}" destId="{09EA8AF5-E74E-AC46-895A-2EA6074F60D5}" srcOrd="0" destOrd="0" presId="urn:microsoft.com/office/officeart/2005/8/layout/orgChart1"/>
    <dgm:cxn modelId="{2FC765EF-C02A-494D-ADBD-F3605A56EE6D}" type="presParOf" srcId="{FE543638-719B-0943-A487-46FC2E74E833}" destId="{C1E0D44D-976A-1543-A9F4-0D185C9DAFF6}" srcOrd="1" destOrd="0" presId="urn:microsoft.com/office/officeart/2005/8/layout/orgChart1"/>
    <dgm:cxn modelId="{7C1F90C4-734A-6443-BBF5-8018AEE212EB}" type="presParOf" srcId="{761FB261-1439-994F-BE36-20DBD6AECBDC}" destId="{67490227-611E-174E-9F02-3FCCCACF07B8}" srcOrd="1" destOrd="0" presId="urn:microsoft.com/office/officeart/2005/8/layout/orgChart1"/>
    <dgm:cxn modelId="{561F8A24-BF75-F641-9E8B-43F3140B76C2}" type="presParOf" srcId="{67490227-611E-174E-9F02-3FCCCACF07B8}" destId="{AFFF61F9-F6AE-C444-BED0-D2E19B0342AC}" srcOrd="0" destOrd="0" presId="urn:microsoft.com/office/officeart/2005/8/layout/orgChart1"/>
    <dgm:cxn modelId="{A18E5297-B7FA-9D4B-8BB6-0226AE2307A7}" type="presParOf" srcId="{67490227-611E-174E-9F02-3FCCCACF07B8}" destId="{F97A5E54-4D15-2847-AFF6-DB98787FFC3D}" srcOrd="1" destOrd="0" presId="urn:microsoft.com/office/officeart/2005/8/layout/orgChart1"/>
    <dgm:cxn modelId="{07AD13CB-44D0-9C44-823A-7EA838D0BEF9}" type="presParOf" srcId="{F97A5E54-4D15-2847-AFF6-DB98787FFC3D}" destId="{DB687296-F39B-FA4A-8526-F30F480C319F}" srcOrd="0" destOrd="0" presId="urn:microsoft.com/office/officeart/2005/8/layout/orgChart1"/>
    <dgm:cxn modelId="{C783898C-65B6-274C-A1D9-0FC6044187A5}" type="presParOf" srcId="{DB687296-F39B-FA4A-8526-F30F480C319F}" destId="{03172F32-A86A-834C-BB64-5BA73A8E62A0}" srcOrd="0" destOrd="0" presId="urn:microsoft.com/office/officeart/2005/8/layout/orgChart1"/>
    <dgm:cxn modelId="{05B227F8-7DAB-4343-8B90-83EAB7D7EE66}" type="presParOf" srcId="{DB687296-F39B-FA4A-8526-F30F480C319F}" destId="{00BE5710-4FE5-074E-A0A6-44AEFA1034FF}" srcOrd="1" destOrd="0" presId="urn:microsoft.com/office/officeart/2005/8/layout/orgChart1"/>
    <dgm:cxn modelId="{3271A76F-E23B-8147-B461-88C554E00574}" type="presParOf" srcId="{F97A5E54-4D15-2847-AFF6-DB98787FFC3D}" destId="{6D94DDCD-0A4E-D140-BBFF-374C9A025338}" srcOrd="1" destOrd="0" presId="urn:microsoft.com/office/officeart/2005/8/layout/orgChart1"/>
    <dgm:cxn modelId="{6F2CFA41-4428-AE47-90D7-71B73BF4F8A7}" type="presParOf" srcId="{6D94DDCD-0A4E-D140-BBFF-374C9A025338}" destId="{1C0B7F5B-A187-C348-A3D1-5B6677EE6C8C}" srcOrd="0" destOrd="0" presId="urn:microsoft.com/office/officeart/2005/8/layout/orgChart1"/>
    <dgm:cxn modelId="{5B567726-0470-5A41-B66F-092E5CFE1025}" type="presParOf" srcId="{6D94DDCD-0A4E-D140-BBFF-374C9A025338}" destId="{0712425C-0EF6-B643-9013-85197342CA38}" srcOrd="1" destOrd="0" presId="urn:microsoft.com/office/officeart/2005/8/layout/orgChart1"/>
    <dgm:cxn modelId="{0BBCEFF1-A2B2-B34D-A574-C0679ADE43C2}" type="presParOf" srcId="{0712425C-0EF6-B643-9013-85197342CA38}" destId="{DEDBA11A-FB65-E04A-A29C-DAA19085670A}" srcOrd="0" destOrd="0" presId="urn:microsoft.com/office/officeart/2005/8/layout/orgChart1"/>
    <dgm:cxn modelId="{98529A1C-880D-6A4E-90D7-C24F14A30849}" type="presParOf" srcId="{DEDBA11A-FB65-E04A-A29C-DAA19085670A}" destId="{570B6836-1AEA-FD46-9B01-EE9F55A6A8B5}" srcOrd="0" destOrd="0" presId="urn:microsoft.com/office/officeart/2005/8/layout/orgChart1"/>
    <dgm:cxn modelId="{D8C2E74B-F0DA-F242-B553-83EA1370CFF5}" type="presParOf" srcId="{DEDBA11A-FB65-E04A-A29C-DAA19085670A}" destId="{075B08D2-F395-2B4E-84C5-EA739B30620D}" srcOrd="1" destOrd="0" presId="urn:microsoft.com/office/officeart/2005/8/layout/orgChart1"/>
    <dgm:cxn modelId="{78BD7AC0-6021-0045-886A-6623BB40B9C0}" type="presParOf" srcId="{0712425C-0EF6-B643-9013-85197342CA38}" destId="{FF95D8D6-9C80-A243-9C47-4BE880599593}" srcOrd="1" destOrd="0" presId="urn:microsoft.com/office/officeart/2005/8/layout/orgChart1"/>
    <dgm:cxn modelId="{C3D3A29D-3DC1-EF46-A2AD-81F92DA3BB73}" type="presParOf" srcId="{0712425C-0EF6-B643-9013-85197342CA38}" destId="{815EE771-310D-6246-9E23-C9D02A6EC741}" srcOrd="2" destOrd="0" presId="urn:microsoft.com/office/officeart/2005/8/layout/orgChart1"/>
    <dgm:cxn modelId="{29DFFE2D-A2EA-9342-AFA6-DB8249EC1864}" type="presParOf" srcId="{6D94DDCD-0A4E-D140-BBFF-374C9A025338}" destId="{F802E75B-CE36-5A48-8779-C34571042D14}" srcOrd="2" destOrd="0" presId="urn:microsoft.com/office/officeart/2005/8/layout/orgChart1"/>
    <dgm:cxn modelId="{5C51326A-F19E-104C-A4EF-2E2A2EB911BB}" type="presParOf" srcId="{6D94DDCD-0A4E-D140-BBFF-374C9A025338}" destId="{7FCA263B-490A-1F48-B956-C2C4074479F7}" srcOrd="3" destOrd="0" presId="urn:microsoft.com/office/officeart/2005/8/layout/orgChart1"/>
    <dgm:cxn modelId="{59E2B9F3-7962-5047-BF0B-ED817EEADB5B}" type="presParOf" srcId="{7FCA263B-490A-1F48-B956-C2C4074479F7}" destId="{F2580BD6-8935-FE4F-8BD4-A975915C7B6B}" srcOrd="0" destOrd="0" presId="urn:microsoft.com/office/officeart/2005/8/layout/orgChart1"/>
    <dgm:cxn modelId="{2B171F43-841F-DF4B-ACC5-B3403F668D72}" type="presParOf" srcId="{F2580BD6-8935-FE4F-8BD4-A975915C7B6B}" destId="{C9BFF3DC-7990-F547-BB75-1B399DEFCA24}" srcOrd="0" destOrd="0" presId="urn:microsoft.com/office/officeart/2005/8/layout/orgChart1"/>
    <dgm:cxn modelId="{066835DD-F663-B94C-B083-6D8C22C4B84F}" type="presParOf" srcId="{F2580BD6-8935-FE4F-8BD4-A975915C7B6B}" destId="{1BD97533-B11A-644E-95C4-F1DFDEA46A31}" srcOrd="1" destOrd="0" presId="urn:microsoft.com/office/officeart/2005/8/layout/orgChart1"/>
    <dgm:cxn modelId="{821E8F87-68A5-4D4A-BF5C-F1CC6F795634}" type="presParOf" srcId="{7FCA263B-490A-1F48-B956-C2C4074479F7}" destId="{B309C0D5-4569-F247-B55A-38545C93980D}" srcOrd="1" destOrd="0" presId="urn:microsoft.com/office/officeart/2005/8/layout/orgChart1"/>
    <dgm:cxn modelId="{BC0C2CE1-1838-B34B-B3D6-4959AA8C0F34}" type="presParOf" srcId="{7FCA263B-490A-1F48-B956-C2C4074479F7}" destId="{5F5579CC-1CC4-8C48-938B-648A18C89EC2}" srcOrd="2" destOrd="0" presId="urn:microsoft.com/office/officeart/2005/8/layout/orgChart1"/>
    <dgm:cxn modelId="{EEC53D75-DC7C-2C4C-ADED-3A8426138047}" type="presParOf" srcId="{6D94DDCD-0A4E-D140-BBFF-374C9A025338}" destId="{D0D95DB1-1FBF-6149-B8A1-16454A352F55}" srcOrd="4" destOrd="0" presId="urn:microsoft.com/office/officeart/2005/8/layout/orgChart1"/>
    <dgm:cxn modelId="{D7E994B3-E006-5044-931E-2C5D53D010F0}" type="presParOf" srcId="{6D94DDCD-0A4E-D140-BBFF-374C9A025338}" destId="{7798DFC5-11C9-C645-82F3-3BA48E34E4E8}" srcOrd="5" destOrd="0" presId="urn:microsoft.com/office/officeart/2005/8/layout/orgChart1"/>
    <dgm:cxn modelId="{65110C83-3454-C343-8684-0EAFA2C51A93}" type="presParOf" srcId="{7798DFC5-11C9-C645-82F3-3BA48E34E4E8}" destId="{099FCB7F-1E4B-6949-903C-C8CEABCE7D75}" srcOrd="0" destOrd="0" presId="urn:microsoft.com/office/officeart/2005/8/layout/orgChart1"/>
    <dgm:cxn modelId="{53D31E89-3B4C-5F49-A9F5-902DB998BF1A}" type="presParOf" srcId="{099FCB7F-1E4B-6949-903C-C8CEABCE7D75}" destId="{A5C65C35-4497-134C-9907-D5B506C8FD8B}" srcOrd="0" destOrd="0" presId="urn:microsoft.com/office/officeart/2005/8/layout/orgChart1"/>
    <dgm:cxn modelId="{48756B4D-F35A-944E-8DE9-541D0F2F3E2B}" type="presParOf" srcId="{099FCB7F-1E4B-6949-903C-C8CEABCE7D75}" destId="{93632ABA-BA7B-A347-AE67-C7C24B09CE8E}" srcOrd="1" destOrd="0" presId="urn:microsoft.com/office/officeart/2005/8/layout/orgChart1"/>
    <dgm:cxn modelId="{ED6EEDBC-57A2-DA42-8D84-CC64C551B943}" type="presParOf" srcId="{7798DFC5-11C9-C645-82F3-3BA48E34E4E8}" destId="{F16A4C8F-B275-ED4F-8ADF-B547634E4AF0}" srcOrd="1" destOrd="0" presId="urn:microsoft.com/office/officeart/2005/8/layout/orgChart1"/>
    <dgm:cxn modelId="{B290CD5A-BC90-EC4C-B87A-08EFDF70F4FF}" type="presParOf" srcId="{7798DFC5-11C9-C645-82F3-3BA48E34E4E8}" destId="{C1A4F3A8-04F6-994D-90E9-D8D49DA074EE}" srcOrd="2" destOrd="0" presId="urn:microsoft.com/office/officeart/2005/8/layout/orgChart1"/>
    <dgm:cxn modelId="{49BDBFAD-B73E-1B40-9CE9-EBFB7A439178}" type="presParOf" srcId="{6D94DDCD-0A4E-D140-BBFF-374C9A025338}" destId="{23AD0A71-C31A-1E48-B239-A3A3B4F8AF3F}" srcOrd="6" destOrd="0" presId="urn:microsoft.com/office/officeart/2005/8/layout/orgChart1"/>
    <dgm:cxn modelId="{55606C05-9FC9-5648-9F41-6A2E521A1D66}" type="presParOf" srcId="{6D94DDCD-0A4E-D140-BBFF-374C9A025338}" destId="{BC645B90-9935-BD48-ABA9-05DD5FF592E1}" srcOrd="7" destOrd="0" presId="urn:microsoft.com/office/officeart/2005/8/layout/orgChart1"/>
    <dgm:cxn modelId="{9F68EF42-732A-4F45-A50A-9373A7D581AC}" type="presParOf" srcId="{BC645B90-9935-BD48-ABA9-05DD5FF592E1}" destId="{7A4B5955-1BFC-E244-A10A-66C9AF0B7940}" srcOrd="0" destOrd="0" presId="urn:microsoft.com/office/officeart/2005/8/layout/orgChart1"/>
    <dgm:cxn modelId="{C6F50DB8-C498-1A4A-883E-B9E953CA769B}" type="presParOf" srcId="{7A4B5955-1BFC-E244-A10A-66C9AF0B7940}" destId="{74EAF52B-7860-754B-A493-8ADAE817B058}" srcOrd="0" destOrd="0" presId="urn:microsoft.com/office/officeart/2005/8/layout/orgChart1"/>
    <dgm:cxn modelId="{E8226B4F-27A3-4A47-BA47-A940B57A0893}" type="presParOf" srcId="{7A4B5955-1BFC-E244-A10A-66C9AF0B7940}" destId="{D4864FBC-B2C9-C347-A829-1106E2DB74B9}" srcOrd="1" destOrd="0" presId="urn:microsoft.com/office/officeart/2005/8/layout/orgChart1"/>
    <dgm:cxn modelId="{8F07F287-DBE0-6745-8F83-DEB7F591B312}" type="presParOf" srcId="{BC645B90-9935-BD48-ABA9-05DD5FF592E1}" destId="{3F10DB84-58CF-E24B-A7AE-2EFB2943BD83}" srcOrd="1" destOrd="0" presId="urn:microsoft.com/office/officeart/2005/8/layout/orgChart1"/>
    <dgm:cxn modelId="{9BA2AB42-F28A-4644-AD59-A58633534C24}" type="presParOf" srcId="{BC645B90-9935-BD48-ABA9-05DD5FF592E1}" destId="{ECB5F3B3-F0FC-8543-9C2D-87EA5164F1DF}" srcOrd="2" destOrd="0" presId="urn:microsoft.com/office/officeart/2005/8/layout/orgChart1"/>
    <dgm:cxn modelId="{3FB3FBC9-2353-5C44-9E94-FB35DAC861C7}" type="presParOf" srcId="{F97A5E54-4D15-2847-AFF6-DB98787FFC3D}" destId="{DE57F91D-806E-814A-A0E1-8058A2FC2A75}" srcOrd="2" destOrd="0" presId="urn:microsoft.com/office/officeart/2005/8/layout/orgChart1"/>
    <dgm:cxn modelId="{572FD46C-6577-6F4E-BB96-E3521A8110B5}" type="presParOf" srcId="{67490227-611E-174E-9F02-3FCCCACF07B8}" destId="{AD5A4B1A-55EC-5042-86F6-17C12D3610F8}" srcOrd="2" destOrd="0" presId="urn:microsoft.com/office/officeart/2005/8/layout/orgChart1"/>
    <dgm:cxn modelId="{533DE4DA-70B1-714B-A1E8-70325C95B892}" type="presParOf" srcId="{67490227-611E-174E-9F02-3FCCCACF07B8}" destId="{EF72D1EB-3EB7-2345-BD6A-F6757DD5C271}" srcOrd="3" destOrd="0" presId="urn:microsoft.com/office/officeart/2005/8/layout/orgChart1"/>
    <dgm:cxn modelId="{0FF416C5-6D2A-1F4E-94B7-DC836FBE1123}" type="presParOf" srcId="{EF72D1EB-3EB7-2345-BD6A-F6757DD5C271}" destId="{259A6584-5626-6E4C-BA27-2660B27EE954}" srcOrd="0" destOrd="0" presId="urn:microsoft.com/office/officeart/2005/8/layout/orgChart1"/>
    <dgm:cxn modelId="{10DC0474-A42E-E047-B565-E7371EDCE5C4}" type="presParOf" srcId="{259A6584-5626-6E4C-BA27-2660B27EE954}" destId="{1A4B0954-2178-BA47-A6E7-9597DC14475F}" srcOrd="0" destOrd="0" presId="urn:microsoft.com/office/officeart/2005/8/layout/orgChart1"/>
    <dgm:cxn modelId="{93FB6ED2-C40B-D34C-ADDC-200F506B13DE}" type="presParOf" srcId="{259A6584-5626-6E4C-BA27-2660B27EE954}" destId="{31861D3E-F2B0-7D4C-99C5-EA4FCF10E560}" srcOrd="1" destOrd="0" presId="urn:microsoft.com/office/officeart/2005/8/layout/orgChart1"/>
    <dgm:cxn modelId="{2687BF09-CBD8-2240-8D30-369E7E5EAF0A}" type="presParOf" srcId="{EF72D1EB-3EB7-2345-BD6A-F6757DD5C271}" destId="{7154936C-C7DC-3241-A824-709678ACA21C}" srcOrd="1" destOrd="0" presId="urn:microsoft.com/office/officeart/2005/8/layout/orgChart1"/>
    <dgm:cxn modelId="{9BB378A2-25AB-FC42-85DC-FC1255968392}" type="presParOf" srcId="{7154936C-C7DC-3241-A824-709678ACA21C}" destId="{7F0753AE-13D0-8945-B151-B0EC449054EA}" srcOrd="0" destOrd="0" presId="urn:microsoft.com/office/officeart/2005/8/layout/orgChart1"/>
    <dgm:cxn modelId="{980774E2-FD4C-F846-87DA-7078638A80A2}" type="presParOf" srcId="{7154936C-C7DC-3241-A824-709678ACA21C}" destId="{92F9B2DB-69FD-0E42-B907-8975BF94EC41}" srcOrd="1" destOrd="0" presId="urn:microsoft.com/office/officeart/2005/8/layout/orgChart1"/>
    <dgm:cxn modelId="{0763648D-F870-8949-A567-F64302E2E098}" type="presParOf" srcId="{92F9B2DB-69FD-0E42-B907-8975BF94EC41}" destId="{85E611E6-62D0-EE45-91C6-A8FC9F95A580}" srcOrd="0" destOrd="0" presId="urn:microsoft.com/office/officeart/2005/8/layout/orgChart1"/>
    <dgm:cxn modelId="{931BBD00-3EA4-474C-A58D-190E4AFA0C10}" type="presParOf" srcId="{85E611E6-62D0-EE45-91C6-A8FC9F95A580}" destId="{E906033E-98C7-6F4A-8608-22FA15EB4488}" srcOrd="0" destOrd="0" presId="urn:microsoft.com/office/officeart/2005/8/layout/orgChart1"/>
    <dgm:cxn modelId="{3BCD5699-243D-B64D-87B5-C1DEFA82E848}" type="presParOf" srcId="{85E611E6-62D0-EE45-91C6-A8FC9F95A580}" destId="{8CFB8E10-045E-4447-9FAE-F7F75B04AD77}" srcOrd="1" destOrd="0" presId="urn:microsoft.com/office/officeart/2005/8/layout/orgChart1"/>
    <dgm:cxn modelId="{FCA1DF53-181A-AC48-A427-1CC6FFA94574}" type="presParOf" srcId="{92F9B2DB-69FD-0E42-B907-8975BF94EC41}" destId="{551A92EF-BE8F-5745-9666-3302A3780F27}" srcOrd="1" destOrd="0" presId="urn:microsoft.com/office/officeart/2005/8/layout/orgChart1"/>
    <dgm:cxn modelId="{1A9DE904-67C1-8942-A381-EA099AF52BCC}" type="presParOf" srcId="{92F9B2DB-69FD-0E42-B907-8975BF94EC41}" destId="{824CA8AE-104C-5941-A6FC-1BDD9B28A9F2}" srcOrd="2" destOrd="0" presId="urn:microsoft.com/office/officeart/2005/8/layout/orgChart1"/>
    <dgm:cxn modelId="{8CDFA71D-8DA5-9943-986B-AC8AE33FEC09}" type="presParOf" srcId="{7154936C-C7DC-3241-A824-709678ACA21C}" destId="{500891C2-ADC5-C149-B820-E9E35E1BB965}" srcOrd="2" destOrd="0" presId="urn:microsoft.com/office/officeart/2005/8/layout/orgChart1"/>
    <dgm:cxn modelId="{DEC09AEC-E63A-A54E-8A5D-B6E1AAF3A2B5}" type="presParOf" srcId="{7154936C-C7DC-3241-A824-709678ACA21C}" destId="{F6FA28A5-F112-664C-8FB8-C954435BFDAA}" srcOrd="3" destOrd="0" presId="urn:microsoft.com/office/officeart/2005/8/layout/orgChart1"/>
    <dgm:cxn modelId="{09F4DD6F-90BD-6244-A675-A5DC401ADE34}" type="presParOf" srcId="{F6FA28A5-F112-664C-8FB8-C954435BFDAA}" destId="{244EA4C5-6A8C-8A4A-9246-E09BBB020353}" srcOrd="0" destOrd="0" presId="urn:microsoft.com/office/officeart/2005/8/layout/orgChart1"/>
    <dgm:cxn modelId="{6001348C-0106-504B-888E-A7188ED1509D}" type="presParOf" srcId="{244EA4C5-6A8C-8A4A-9246-E09BBB020353}" destId="{EFAB1BD4-B0F0-DC45-8D2F-A625664E05B9}" srcOrd="0" destOrd="0" presId="urn:microsoft.com/office/officeart/2005/8/layout/orgChart1"/>
    <dgm:cxn modelId="{E1F38044-8A5E-DA43-B08B-E92FE05BFD7A}" type="presParOf" srcId="{244EA4C5-6A8C-8A4A-9246-E09BBB020353}" destId="{1EE9C2DC-8892-3A4F-B9B5-936E325D1C82}" srcOrd="1" destOrd="0" presId="urn:microsoft.com/office/officeart/2005/8/layout/orgChart1"/>
    <dgm:cxn modelId="{E4CCD308-7C76-2D4F-B2DE-04420AD75AFF}" type="presParOf" srcId="{F6FA28A5-F112-664C-8FB8-C954435BFDAA}" destId="{F5E5B63E-F1DA-5149-A294-2227C295F283}" srcOrd="1" destOrd="0" presId="urn:microsoft.com/office/officeart/2005/8/layout/orgChart1"/>
    <dgm:cxn modelId="{80AF19BF-1849-F949-A889-FEBC1B210032}" type="presParOf" srcId="{F6FA28A5-F112-664C-8FB8-C954435BFDAA}" destId="{ADDCF810-F5CA-7943-9F99-83220418BDA5}" srcOrd="2" destOrd="0" presId="urn:microsoft.com/office/officeart/2005/8/layout/orgChart1"/>
    <dgm:cxn modelId="{473AD1AA-5E30-4943-A18D-278E50FECB69}" type="presParOf" srcId="{7154936C-C7DC-3241-A824-709678ACA21C}" destId="{9FCB8951-AFDC-5C4C-B8F7-E3F9A229C6B5}" srcOrd="4" destOrd="0" presId="urn:microsoft.com/office/officeart/2005/8/layout/orgChart1"/>
    <dgm:cxn modelId="{AC336BED-0C71-3544-ABAE-11FA33857D1C}" type="presParOf" srcId="{7154936C-C7DC-3241-A824-709678ACA21C}" destId="{DBB4A2F6-1E37-D74C-94D6-23AD2837081E}" srcOrd="5" destOrd="0" presId="urn:microsoft.com/office/officeart/2005/8/layout/orgChart1"/>
    <dgm:cxn modelId="{2FA16F91-07FA-FB47-B071-00A951F47A35}" type="presParOf" srcId="{DBB4A2F6-1E37-D74C-94D6-23AD2837081E}" destId="{A78D91D3-4F8A-A144-935D-6AA5B39D5B1A}" srcOrd="0" destOrd="0" presId="urn:microsoft.com/office/officeart/2005/8/layout/orgChart1"/>
    <dgm:cxn modelId="{A2F716E0-B370-E141-925E-CC74D22DEA41}" type="presParOf" srcId="{A78D91D3-4F8A-A144-935D-6AA5B39D5B1A}" destId="{D93C8F1E-3609-E745-921B-137D34E48969}" srcOrd="0" destOrd="0" presId="urn:microsoft.com/office/officeart/2005/8/layout/orgChart1"/>
    <dgm:cxn modelId="{FEEB87F8-82F5-5344-8135-D881634B1F39}" type="presParOf" srcId="{A78D91D3-4F8A-A144-935D-6AA5B39D5B1A}" destId="{8931154F-5B03-AA4F-8402-A25794439818}" srcOrd="1" destOrd="0" presId="urn:microsoft.com/office/officeart/2005/8/layout/orgChart1"/>
    <dgm:cxn modelId="{F5EF5B10-7369-0444-BB1D-04B5A0C9FDA3}" type="presParOf" srcId="{DBB4A2F6-1E37-D74C-94D6-23AD2837081E}" destId="{1E5FEF2B-ED6F-5940-8148-4F973D0120E2}" srcOrd="1" destOrd="0" presId="urn:microsoft.com/office/officeart/2005/8/layout/orgChart1"/>
    <dgm:cxn modelId="{477EF1C8-CDBB-AA4C-A1A7-73242AC6CC63}" type="presParOf" srcId="{DBB4A2F6-1E37-D74C-94D6-23AD2837081E}" destId="{6F92E5DB-32E7-954F-81D0-939BDB4F83B6}" srcOrd="2" destOrd="0" presId="urn:microsoft.com/office/officeart/2005/8/layout/orgChart1"/>
    <dgm:cxn modelId="{DD4E79DA-70FF-C745-B07E-67C59C4C6142}" type="presParOf" srcId="{7154936C-C7DC-3241-A824-709678ACA21C}" destId="{117608E3-2BB0-9B49-B1C1-E671A16C823C}" srcOrd="6" destOrd="0" presId="urn:microsoft.com/office/officeart/2005/8/layout/orgChart1"/>
    <dgm:cxn modelId="{3644FE15-B3C2-D443-80F7-D4B342AAD5F0}" type="presParOf" srcId="{7154936C-C7DC-3241-A824-709678ACA21C}" destId="{77E01C2C-FD20-184C-9128-4F6CDE91C0C8}" srcOrd="7" destOrd="0" presId="urn:microsoft.com/office/officeart/2005/8/layout/orgChart1"/>
    <dgm:cxn modelId="{EBC25674-24D3-714B-A54F-4FA107D33E05}" type="presParOf" srcId="{77E01C2C-FD20-184C-9128-4F6CDE91C0C8}" destId="{66C3C2D0-0A03-DD4A-86B7-37604A2F83B0}" srcOrd="0" destOrd="0" presId="urn:microsoft.com/office/officeart/2005/8/layout/orgChart1"/>
    <dgm:cxn modelId="{7607887B-7F2E-1342-AE89-148BFFC356FB}" type="presParOf" srcId="{66C3C2D0-0A03-DD4A-86B7-37604A2F83B0}" destId="{E777AE86-CAD3-B546-BADF-18D8900B5BA6}" srcOrd="0" destOrd="0" presId="urn:microsoft.com/office/officeart/2005/8/layout/orgChart1"/>
    <dgm:cxn modelId="{F4846EA3-3912-F545-9E35-D567B8747579}" type="presParOf" srcId="{66C3C2D0-0A03-DD4A-86B7-37604A2F83B0}" destId="{A7F34318-FB7E-8644-B2E8-B1F08277CCCF}" srcOrd="1" destOrd="0" presId="urn:microsoft.com/office/officeart/2005/8/layout/orgChart1"/>
    <dgm:cxn modelId="{CBB831C2-6F42-B848-83C4-BE6AE01B0D48}" type="presParOf" srcId="{77E01C2C-FD20-184C-9128-4F6CDE91C0C8}" destId="{8B2F3EC8-8602-C845-8669-D33126992548}" srcOrd="1" destOrd="0" presId="urn:microsoft.com/office/officeart/2005/8/layout/orgChart1"/>
    <dgm:cxn modelId="{37C1788F-CA2F-3742-AAA1-C51BCD248077}" type="presParOf" srcId="{77E01C2C-FD20-184C-9128-4F6CDE91C0C8}" destId="{4DF3332C-7FD5-1D49-85D8-401D76DB27E2}" srcOrd="2" destOrd="0" presId="urn:microsoft.com/office/officeart/2005/8/layout/orgChart1"/>
    <dgm:cxn modelId="{32054F9F-59D9-D04C-A4EE-9DB99AA31CEF}" type="presParOf" srcId="{EF72D1EB-3EB7-2345-BD6A-F6757DD5C271}" destId="{FF8A01D4-7161-3643-9A8C-8F604978FB75}" srcOrd="2" destOrd="0" presId="urn:microsoft.com/office/officeart/2005/8/layout/orgChart1"/>
    <dgm:cxn modelId="{FE061786-6CCB-A74D-B082-32BA3EC2A16B}" type="presParOf" srcId="{67490227-611E-174E-9F02-3FCCCACF07B8}" destId="{9D7A49D3-09EB-214D-9F0B-D3C235D3B7E1}" srcOrd="4" destOrd="0" presId="urn:microsoft.com/office/officeart/2005/8/layout/orgChart1"/>
    <dgm:cxn modelId="{EA1FAF73-A800-764A-9AB7-ABCFED209FBA}" type="presParOf" srcId="{67490227-611E-174E-9F02-3FCCCACF07B8}" destId="{9F1D28EA-DBF9-B846-8C82-82DF294761E7}" srcOrd="5" destOrd="0" presId="urn:microsoft.com/office/officeart/2005/8/layout/orgChart1"/>
    <dgm:cxn modelId="{C59A14F5-C9F5-E744-804D-7530DD6F1439}" type="presParOf" srcId="{9F1D28EA-DBF9-B846-8C82-82DF294761E7}" destId="{F978914F-767E-AF42-B41C-31DD3A492C5B}" srcOrd="0" destOrd="0" presId="urn:microsoft.com/office/officeart/2005/8/layout/orgChart1"/>
    <dgm:cxn modelId="{27A89363-6FBB-D740-B013-441DF396C05A}" type="presParOf" srcId="{F978914F-767E-AF42-B41C-31DD3A492C5B}" destId="{CBDA66C3-DA00-D349-87F8-0BACDFEA88E7}" srcOrd="0" destOrd="0" presId="urn:microsoft.com/office/officeart/2005/8/layout/orgChart1"/>
    <dgm:cxn modelId="{91480E9F-B7F7-1F46-89B1-94A510751055}" type="presParOf" srcId="{F978914F-767E-AF42-B41C-31DD3A492C5B}" destId="{6E320458-E266-6647-BFB6-C282F1005ACB}" srcOrd="1" destOrd="0" presId="urn:microsoft.com/office/officeart/2005/8/layout/orgChart1"/>
    <dgm:cxn modelId="{222126DD-7FB3-3F41-A4A0-860093A09B58}" type="presParOf" srcId="{9F1D28EA-DBF9-B846-8C82-82DF294761E7}" destId="{BB461C6A-49D2-8F4B-B275-7C7302B0CC6E}" srcOrd="1" destOrd="0" presId="urn:microsoft.com/office/officeart/2005/8/layout/orgChart1"/>
    <dgm:cxn modelId="{8C9B889A-97A2-C54A-A784-4792DEB42EAF}" type="presParOf" srcId="{BB461C6A-49D2-8F4B-B275-7C7302B0CC6E}" destId="{861206A2-6929-AC41-BC84-195EE80260BC}" srcOrd="0" destOrd="0" presId="urn:microsoft.com/office/officeart/2005/8/layout/orgChart1"/>
    <dgm:cxn modelId="{4F475C41-146C-D04E-BC34-23DFECEF52C4}" type="presParOf" srcId="{BB461C6A-49D2-8F4B-B275-7C7302B0CC6E}" destId="{F615564B-CC37-9F42-BC66-0E4312BACB27}" srcOrd="1" destOrd="0" presId="urn:microsoft.com/office/officeart/2005/8/layout/orgChart1"/>
    <dgm:cxn modelId="{F1D7749A-47DF-9540-BECA-E4EF651565F1}" type="presParOf" srcId="{F615564B-CC37-9F42-BC66-0E4312BACB27}" destId="{4F15D3D3-EE88-584A-917A-97B8AD38A507}" srcOrd="0" destOrd="0" presId="urn:microsoft.com/office/officeart/2005/8/layout/orgChart1"/>
    <dgm:cxn modelId="{5F87DAEE-6A2E-9245-8DCB-4400131B4B4E}" type="presParOf" srcId="{4F15D3D3-EE88-584A-917A-97B8AD38A507}" destId="{45E9F1E5-7481-A240-87A6-D738493EB74A}" srcOrd="0" destOrd="0" presId="urn:microsoft.com/office/officeart/2005/8/layout/orgChart1"/>
    <dgm:cxn modelId="{0849A94A-D8BF-3547-9BEB-A2D96479BCBB}" type="presParOf" srcId="{4F15D3D3-EE88-584A-917A-97B8AD38A507}" destId="{8D2BE118-33D2-F447-8EEE-BBAED9FA23FF}" srcOrd="1" destOrd="0" presId="urn:microsoft.com/office/officeart/2005/8/layout/orgChart1"/>
    <dgm:cxn modelId="{356E3DB3-1D72-684B-9885-59655B808809}" type="presParOf" srcId="{F615564B-CC37-9F42-BC66-0E4312BACB27}" destId="{215D5E64-4C51-F048-AA2D-71DA5C4FE228}" srcOrd="1" destOrd="0" presId="urn:microsoft.com/office/officeart/2005/8/layout/orgChart1"/>
    <dgm:cxn modelId="{C19B2CD2-13D2-FB45-9BC1-9E78F007EC2B}" type="presParOf" srcId="{F615564B-CC37-9F42-BC66-0E4312BACB27}" destId="{3B330020-4560-284C-AFB1-14DDC508A5B4}" srcOrd="2" destOrd="0" presId="urn:microsoft.com/office/officeart/2005/8/layout/orgChart1"/>
    <dgm:cxn modelId="{E5FE5BAE-50CC-1149-ABDD-C9282D56AD07}" type="presParOf" srcId="{BB461C6A-49D2-8F4B-B275-7C7302B0CC6E}" destId="{9942D983-CC24-2C43-AD72-5D2091B42261}" srcOrd="2" destOrd="0" presId="urn:microsoft.com/office/officeart/2005/8/layout/orgChart1"/>
    <dgm:cxn modelId="{E90FFDD5-F707-8149-8BB5-34E653B2A471}" type="presParOf" srcId="{BB461C6A-49D2-8F4B-B275-7C7302B0CC6E}" destId="{1DC03DB9-4F65-414F-8B78-AAAC35D5E844}" srcOrd="3" destOrd="0" presId="urn:microsoft.com/office/officeart/2005/8/layout/orgChart1"/>
    <dgm:cxn modelId="{486BD331-0CD9-0E4C-B603-61C7E2ED0E5A}" type="presParOf" srcId="{1DC03DB9-4F65-414F-8B78-AAAC35D5E844}" destId="{EF768531-2F27-184B-91E9-062C8C2E139D}" srcOrd="0" destOrd="0" presId="urn:microsoft.com/office/officeart/2005/8/layout/orgChart1"/>
    <dgm:cxn modelId="{6E847858-7E82-8D40-9A62-BA5B31D034A4}" type="presParOf" srcId="{EF768531-2F27-184B-91E9-062C8C2E139D}" destId="{ECDD8B41-5B1C-FE4B-BBA8-C66A6BC2A360}" srcOrd="0" destOrd="0" presId="urn:microsoft.com/office/officeart/2005/8/layout/orgChart1"/>
    <dgm:cxn modelId="{4C44C3FA-D1AF-1A40-9C4D-0EDFC680BE78}" type="presParOf" srcId="{EF768531-2F27-184B-91E9-062C8C2E139D}" destId="{E288D1B6-C008-154B-8C84-D94A86242BE7}" srcOrd="1" destOrd="0" presId="urn:microsoft.com/office/officeart/2005/8/layout/orgChart1"/>
    <dgm:cxn modelId="{2E6121E5-45E9-7347-AC9E-6CD4BF525FCD}" type="presParOf" srcId="{1DC03DB9-4F65-414F-8B78-AAAC35D5E844}" destId="{CFAB4F41-19FF-B743-AAEB-5D282733C5B6}" srcOrd="1" destOrd="0" presId="urn:microsoft.com/office/officeart/2005/8/layout/orgChart1"/>
    <dgm:cxn modelId="{FF199259-8389-184D-AA5E-7C687D09C608}" type="presParOf" srcId="{1DC03DB9-4F65-414F-8B78-AAAC35D5E844}" destId="{C7B26FF4-5E3F-5241-80E0-D0E0384858CC}" srcOrd="2" destOrd="0" presId="urn:microsoft.com/office/officeart/2005/8/layout/orgChart1"/>
    <dgm:cxn modelId="{9BC2D904-F338-194F-B1E3-5F1B1063E521}" type="presParOf" srcId="{BB461C6A-49D2-8F4B-B275-7C7302B0CC6E}" destId="{C421ED59-F66D-294A-84D4-EC6EAA16BD23}" srcOrd="4" destOrd="0" presId="urn:microsoft.com/office/officeart/2005/8/layout/orgChart1"/>
    <dgm:cxn modelId="{8FFB7FBB-86A9-7045-91C6-7D417559170B}" type="presParOf" srcId="{BB461C6A-49D2-8F4B-B275-7C7302B0CC6E}" destId="{95C890A4-D5B0-2743-B0D1-3F8CD510F40B}" srcOrd="5" destOrd="0" presId="urn:microsoft.com/office/officeart/2005/8/layout/orgChart1"/>
    <dgm:cxn modelId="{8C546819-B87B-6848-8882-94417F09D0AB}" type="presParOf" srcId="{95C890A4-D5B0-2743-B0D1-3F8CD510F40B}" destId="{798C9435-FA4A-7F40-9B5F-38644B63E572}" srcOrd="0" destOrd="0" presId="urn:microsoft.com/office/officeart/2005/8/layout/orgChart1"/>
    <dgm:cxn modelId="{403D4801-35EA-1448-897F-E3D9EA0524E0}" type="presParOf" srcId="{798C9435-FA4A-7F40-9B5F-38644B63E572}" destId="{FAF57729-5F8B-7F44-8D8B-C6D2D2175D4F}" srcOrd="0" destOrd="0" presId="urn:microsoft.com/office/officeart/2005/8/layout/orgChart1"/>
    <dgm:cxn modelId="{406348E4-8430-5341-A45D-3B1A788DC949}" type="presParOf" srcId="{798C9435-FA4A-7F40-9B5F-38644B63E572}" destId="{0A88E34B-1480-444E-BAA8-F4AE5B30A3B0}" srcOrd="1" destOrd="0" presId="urn:microsoft.com/office/officeart/2005/8/layout/orgChart1"/>
    <dgm:cxn modelId="{8329A111-4FEA-6143-9083-61B6F08FCC8D}" type="presParOf" srcId="{95C890A4-D5B0-2743-B0D1-3F8CD510F40B}" destId="{2632CC9A-C10C-804F-AAB3-FCE9A1116B12}" srcOrd="1" destOrd="0" presId="urn:microsoft.com/office/officeart/2005/8/layout/orgChart1"/>
    <dgm:cxn modelId="{D702D3EC-947A-F745-BA51-28C5EE2BF0C4}" type="presParOf" srcId="{95C890A4-D5B0-2743-B0D1-3F8CD510F40B}" destId="{E1589D77-AFB5-3F44-B32B-1C6771538F2C}" srcOrd="2" destOrd="0" presId="urn:microsoft.com/office/officeart/2005/8/layout/orgChart1"/>
    <dgm:cxn modelId="{59187E3C-DE8E-8342-9535-ECF637A5364A}" type="presParOf" srcId="{BB461C6A-49D2-8F4B-B275-7C7302B0CC6E}" destId="{559BDE18-029A-5C4F-9208-6EC77F621CCB}" srcOrd="6" destOrd="0" presId="urn:microsoft.com/office/officeart/2005/8/layout/orgChart1"/>
    <dgm:cxn modelId="{1738793D-A63E-4F48-BD8F-579F04E87F3F}" type="presParOf" srcId="{BB461C6A-49D2-8F4B-B275-7C7302B0CC6E}" destId="{4559DAB9-0AA0-254B-BB18-091DA4C4A629}" srcOrd="7" destOrd="0" presId="urn:microsoft.com/office/officeart/2005/8/layout/orgChart1"/>
    <dgm:cxn modelId="{7042AA9D-AAFA-C846-BC66-C8BE6E8E5846}" type="presParOf" srcId="{4559DAB9-0AA0-254B-BB18-091DA4C4A629}" destId="{19BA88CA-54BF-2144-A5C9-B88CF6E2CBB2}" srcOrd="0" destOrd="0" presId="urn:microsoft.com/office/officeart/2005/8/layout/orgChart1"/>
    <dgm:cxn modelId="{E7C4A0FE-E5D8-A74A-962E-75CA7D0C9980}" type="presParOf" srcId="{19BA88CA-54BF-2144-A5C9-B88CF6E2CBB2}" destId="{081ABD44-F387-3445-8B45-00D349A4CC04}" srcOrd="0" destOrd="0" presId="urn:microsoft.com/office/officeart/2005/8/layout/orgChart1"/>
    <dgm:cxn modelId="{94B5A88B-DEE4-F64C-A19A-5B1F9A0125E1}" type="presParOf" srcId="{19BA88CA-54BF-2144-A5C9-B88CF6E2CBB2}" destId="{C02C3A13-B44B-9F42-9E92-35238D5EBA09}" srcOrd="1" destOrd="0" presId="urn:microsoft.com/office/officeart/2005/8/layout/orgChart1"/>
    <dgm:cxn modelId="{70B3CEA1-0E22-3A4A-A263-1AEFBAB56F8F}" type="presParOf" srcId="{4559DAB9-0AA0-254B-BB18-091DA4C4A629}" destId="{3420B0E5-7A55-D248-A2CE-211385368B55}" srcOrd="1" destOrd="0" presId="urn:microsoft.com/office/officeart/2005/8/layout/orgChart1"/>
    <dgm:cxn modelId="{16802A42-D195-4247-B33D-3AB8FCD79BA2}" type="presParOf" srcId="{4559DAB9-0AA0-254B-BB18-091DA4C4A629}" destId="{58EB095B-CE83-9C43-B9A2-0E606ABA18B5}" srcOrd="2" destOrd="0" presId="urn:microsoft.com/office/officeart/2005/8/layout/orgChart1"/>
    <dgm:cxn modelId="{9A246542-B358-244D-BEF8-4D888D1091AB}" type="presParOf" srcId="{9F1D28EA-DBF9-B846-8C82-82DF294761E7}" destId="{BD7B80AB-BEA2-4A40-BB11-A923F24289EF}" srcOrd="2" destOrd="0" presId="urn:microsoft.com/office/officeart/2005/8/layout/orgChart1"/>
    <dgm:cxn modelId="{4095D0CB-D8B3-354A-ABBB-AB9F21EFAABB}" type="presParOf" srcId="{67490227-611E-174E-9F02-3FCCCACF07B8}" destId="{5E018ADF-F2E3-FF42-B5B6-E3023A3D28A3}" srcOrd="6" destOrd="0" presId="urn:microsoft.com/office/officeart/2005/8/layout/orgChart1"/>
    <dgm:cxn modelId="{053398FB-5D1C-4F41-822C-F0D28E831DB2}" type="presParOf" srcId="{67490227-611E-174E-9F02-3FCCCACF07B8}" destId="{67C67438-33F1-E043-94D1-E49DE012CBE4}" srcOrd="7" destOrd="0" presId="urn:microsoft.com/office/officeart/2005/8/layout/orgChart1"/>
    <dgm:cxn modelId="{A64DDBE7-421A-CE46-AD47-2B46822BB74D}" type="presParOf" srcId="{67C67438-33F1-E043-94D1-E49DE012CBE4}" destId="{E933C7CC-DC23-1D46-A949-26EDAB703D2E}" srcOrd="0" destOrd="0" presId="urn:microsoft.com/office/officeart/2005/8/layout/orgChart1"/>
    <dgm:cxn modelId="{508A27F3-9635-E549-B394-CD7ACEEE889A}" type="presParOf" srcId="{E933C7CC-DC23-1D46-A949-26EDAB703D2E}" destId="{50BB92A8-FFDD-1B4F-98E5-4A74F0910F60}" srcOrd="0" destOrd="0" presId="urn:microsoft.com/office/officeart/2005/8/layout/orgChart1"/>
    <dgm:cxn modelId="{6A659B95-B62B-9640-9006-F0D1BF9F604D}" type="presParOf" srcId="{E933C7CC-DC23-1D46-A949-26EDAB703D2E}" destId="{68FD553D-FD11-B54B-87EE-60EDF88E5327}" srcOrd="1" destOrd="0" presId="urn:microsoft.com/office/officeart/2005/8/layout/orgChart1"/>
    <dgm:cxn modelId="{9D7A1FCD-7A25-B846-A5C8-B2538E77D0C3}" type="presParOf" srcId="{67C67438-33F1-E043-94D1-E49DE012CBE4}" destId="{092F0C06-5B26-2040-8992-F11FCD5FE591}" srcOrd="1" destOrd="0" presId="urn:microsoft.com/office/officeart/2005/8/layout/orgChart1"/>
    <dgm:cxn modelId="{8F27EE18-F5AE-3149-812C-25350686180A}" type="presParOf" srcId="{092F0C06-5B26-2040-8992-F11FCD5FE591}" destId="{FC79ABA1-7D86-7B42-8AD6-141F06D686C7}" srcOrd="0" destOrd="0" presId="urn:microsoft.com/office/officeart/2005/8/layout/orgChart1"/>
    <dgm:cxn modelId="{772FD9D4-39D6-B84E-8C47-3E3290BCDA9F}" type="presParOf" srcId="{092F0C06-5B26-2040-8992-F11FCD5FE591}" destId="{9EF936FC-540D-1D40-A723-FE94359025DA}" srcOrd="1" destOrd="0" presId="urn:microsoft.com/office/officeart/2005/8/layout/orgChart1"/>
    <dgm:cxn modelId="{666B3D9D-77D8-534B-A09B-F0C83BB16CDC}" type="presParOf" srcId="{9EF936FC-540D-1D40-A723-FE94359025DA}" destId="{33A71CF4-F9BF-C54A-8AE6-F56063F0D263}" srcOrd="0" destOrd="0" presId="urn:microsoft.com/office/officeart/2005/8/layout/orgChart1"/>
    <dgm:cxn modelId="{3316DC11-D286-4A47-9ED2-CBB8A4614A44}" type="presParOf" srcId="{33A71CF4-F9BF-C54A-8AE6-F56063F0D263}" destId="{8A607985-55CD-EE42-AECF-7ED206446FCE}" srcOrd="0" destOrd="0" presId="urn:microsoft.com/office/officeart/2005/8/layout/orgChart1"/>
    <dgm:cxn modelId="{BD9A5F3E-D251-464C-A9B0-2104BA265639}" type="presParOf" srcId="{33A71CF4-F9BF-C54A-8AE6-F56063F0D263}" destId="{6C34B70B-D13F-5146-861A-7BD071D4D274}" srcOrd="1" destOrd="0" presId="urn:microsoft.com/office/officeart/2005/8/layout/orgChart1"/>
    <dgm:cxn modelId="{3EDFA06F-13BC-0C4C-BB6D-66326E50BDA6}" type="presParOf" srcId="{9EF936FC-540D-1D40-A723-FE94359025DA}" destId="{23CC89F4-5793-2C40-A897-16A0CCEC8676}" srcOrd="1" destOrd="0" presId="urn:microsoft.com/office/officeart/2005/8/layout/orgChart1"/>
    <dgm:cxn modelId="{F3E51702-2616-6E48-9134-F5A8A1E19BB8}" type="presParOf" srcId="{9EF936FC-540D-1D40-A723-FE94359025DA}" destId="{7E20D625-462F-6642-9D1F-DBA8F8355F05}" srcOrd="2" destOrd="0" presId="urn:microsoft.com/office/officeart/2005/8/layout/orgChart1"/>
    <dgm:cxn modelId="{444A7E25-544B-6B46-9CA9-8444C12AE4DE}" type="presParOf" srcId="{092F0C06-5B26-2040-8992-F11FCD5FE591}" destId="{4EE636B9-4641-094E-AC6E-F793C08A9C46}" srcOrd="2" destOrd="0" presId="urn:microsoft.com/office/officeart/2005/8/layout/orgChart1"/>
    <dgm:cxn modelId="{E6B86DA2-EE43-4047-A1DF-A1011C0405CB}" type="presParOf" srcId="{092F0C06-5B26-2040-8992-F11FCD5FE591}" destId="{19C9D410-0014-2940-ABF9-203506AF413C}" srcOrd="3" destOrd="0" presId="urn:microsoft.com/office/officeart/2005/8/layout/orgChart1"/>
    <dgm:cxn modelId="{EEF0EAF2-D612-E24A-8804-856B3F753D92}" type="presParOf" srcId="{19C9D410-0014-2940-ABF9-203506AF413C}" destId="{1444FD75-DFA8-884F-B015-7EF74705F305}" srcOrd="0" destOrd="0" presId="urn:microsoft.com/office/officeart/2005/8/layout/orgChart1"/>
    <dgm:cxn modelId="{CAD4E79E-6F75-504F-8310-50245DB6FBEE}" type="presParOf" srcId="{1444FD75-DFA8-884F-B015-7EF74705F305}" destId="{B852EECF-929F-E140-BA01-3AA1EA93335B}" srcOrd="0" destOrd="0" presId="urn:microsoft.com/office/officeart/2005/8/layout/orgChart1"/>
    <dgm:cxn modelId="{0A01EBC1-279D-EB44-B066-57633759E7CF}" type="presParOf" srcId="{1444FD75-DFA8-884F-B015-7EF74705F305}" destId="{F8F8F57C-EF8D-804E-8469-9107A9167C86}" srcOrd="1" destOrd="0" presId="urn:microsoft.com/office/officeart/2005/8/layout/orgChart1"/>
    <dgm:cxn modelId="{7BBE66BE-1643-6E43-9AD7-0853D91EA52F}" type="presParOf" srcId="{19C9D410-0014-2940-ABF9-203506AF413C}" destId="{0714B160-615D-CC4E-AB05-4E52879EF8B6}" srcOrd="1" destOrd="0" presId="urn:microsoft.com/office/officeart/2005/8/layout/orgChart1"/>
    <dgm:cxn modelId="{48A9ED34-7041-5141-93CA-7CE4C3D69A99}" type="presParOf" srcId="{19C9D410-0014-2940-ABF9-203506AF413C}" destId="{0E27A47F-83C3-BE40-AD4A-4C57B565B583}" srcOrd="2" destOrd="0" presId="urn:microsoft.com/office/officeart/2005/8/layout/orgChart1"/>
    <dgm:cxn modelId="{5252C618-8CF6-3642-B76B-8876362526F6}" type="presParOf" srcId="{67C67438-33F1-E043-94D1-E49DE012CBE4}" destId="{206024CE-BB56-D846-9F3A-FB65C31E58E5}" srcOrd="2" destOrd="0" presId="urn:microsoft.com/office/officeart/2005/8/layout/orgChart1"/>
    <dgm:cxn modelId="{B4861A14-6D73-074C-8DF2-C7E66B7C3787}" type="presParOf" srcId="{761FB261-1439-994F-BE36-20DBD6AECBDC}" destId="{5E9C4ECF-C5EB-8B49-9E97-F8A3E02C0C6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D3112E4-E51B-324D-BCBD-435F92B3FBD4}" type="doc">
      <dgm:prSet loTypeId="urn:microsoft.com/office/officeart/2005/8/layout/orgChart1" loCatId="" qsTypeId="urn:microsoft.com/office/officeart/2005/8/quickstyle/simple5" qsCatId="simple" csTypeId="urn:microsoft.com/office/officeart/2005/8/colors/accent3_4" csCatId="accent3" phldr="1"/>
      <dgm:spPr/>
      <dgm:t>
        <a:bodyPr/>
        <a:lstStyle/>
        <a:p>
          <a:endParaRPr lang="en-US"/>
        </a:p>
      </dgm:t>
    </dgm:pt>
    <dgm:pt modelId="{A5BA5BC5-83B9-DB43-AC0D-B665878C299D}">
      <dgm:prSet phldrT="[Text]"/>
      <dgm:spPr/>
      <dgm:t>
        <a:bodyPr/>
        <a:lstStyle/>
        <a:p>
          <a:r>
            <a:rPr lang="en-US" cap="none" dirty="0"/>
            <a:t>portable light oscillator planar low-power observer </a:t>
          </a:r>
          <a:r>
            <a:rPr lang="en-US" cap="none" dirty="0" err="1"/>
            <a:t>wpt</a:t>
          </a:r>
          <a:r>
            <a:rPr lang="en-US" cap="none" dirty="0"/>
            <a:t> automation neuron manufacturing </a:t>
          </a:r>
          <a:endParaRPr lang="en-US" dirty="0"/>
        </a:p>
      </dgm:t>
    </dgm:pt>
    <dgm:pt modelId="{3666DD2F-097F-994A-9601-C4702BCCD844}" type="parTrans" cxnId="{17891B3C-AEEE-5245-90BB-FDC70C075697}">
      <dgm:prSet/>
      <dgm:spPr/>
      <dgm:t>
        <a:bodyPr/>
        <a:lstStyle/>
        <a:p>
          <a:endParaRPr lang="en-US"/>
        </a:p>
      </dgm:t>
    </dgm:pt>
    <dgm:pt modelId="{6C6C1B51-6FB4-B14C-89D0-2B7D2D42777A}" type="sibTrans" cxnId="{17891B3C-AEEE-5245-90BB-FDC70C075697}">
      <dgm:prSet/>
      <dgm:spPr/>
      <dgm:t>
        <a:bodyPr/>
        <a:lstStyle/>
        <a:p>
          <a:endParaRPr lang="en-US"/>
        </a:p>
      </dgm:t>
    </dgm:pt>
    <dgm:pt modelId="{5DA77B4B-DBDF-5E4A-920D-2C9770FDFCD6}">
      <dgm:prSet/>
      <dgm:spPr/>
      <dgm:t>
        <a:bodyPr/>
        <a:lstStyle/>
        <a:p>
          <a:r>
            <a:rPr lang="en-US" cap="none"/>
            <a:t>net c iris java innovation enhancement board wavelet teaching laboratory</a:t>
          </a:r>
          <a:endParaRPr lang="en-US" cap="none" dirty="0"/>
        </a:p>
      </dgm:t>
    </dgm:pt>
    <dgm:pt modelId="{3157D3C7-5B11-0249-BEB8-82B2CB66B527}" type="parTrans" cxnId="{183A0BD1-FE74-DF4D-9887-CFC982B23B0A}">
      <dgm:prSet/>
      <dgm:spPr/>
      <dgm:t>
        <a:bodyPr/>
        <a:lstStyle/>
        <a:p>
          <a:endParaRPr lang="en-US"/>
        </a:p>
      </dgm:t>
    </dgm:pt>
    <dgm:pt modelId="{53B7033D-D124-6B42-A50B-8C0DAC023E9A}" type="sibTrans" cxnId="{183A0BD1-FE74-DF4D-9887-CFC982B23B0A}">
      <dgm:prSet/>
      <dgm:spPr/>
      <dgm:t>
        <a:bodyPr/>
        <a:lstStyle/>
        <a:p>
          <a:endParaRPr lang="en-US"/>
        </a:p>
      </dgm:t>
    </dgm:pt>
    <dgm:pt modelId="{0E60FF7C-EA6F-CA46-A8CC-926C821EC641}">
      <dgm:prSet/>
      <dgm:spPr/>
      <dgm:t>
        <a:bodyPr/>
        <a:lstStyle/>
        <a:p>
          <a:r>
            <a:rPr lang="en-US" cap="none"/>
            <a:t>segmentation texture elm assessment imagery dictionary retargeting discriminative sequence cnn human face facial</a:t>
          </a:r>
          <a:endParaRPr lang="en-US" cap="none" dirty="0"/>
        </a:p>
      </dgm:t>
    </dgm:pt>
    <dgm:pt modelId="{DB56BD61-A36A-9B45-AEA6-6FA2C909CB6E}" type="parTrans" cxnId="{DF65D7AF-A11B-424A-B5C9-CEB0B472E9E4}">
      <dgm:prSet/>
      <dgm:spPr/>
      <dgm:t>
        <a:bodyPr/>
        <a:lstStyle/>
        <a:p>
          <a:endParaRPr lang="en-US"/>
        </a:p>
      </dgm:t>
    </dgm:pt>
    <dgm:pt modelId="{D256ABAA-575B-9F49-87C9-7456FD39928A}" type="sibTrans" cxnId="{DF65D7AF-A11B-424A-B5C9-CEB0B472E9E4}">
      <dgm:prSet/>
      <dgm:spPr/>
      <dgm:t>
        <a:bodyPr/>
        <a:lstStyle/>
        <a:p>
          <a:endParaRPr lang="en-US"/>
        </a:p>
      </dgm:t>
    </dgm:pt>
    <dgm:pt modelId="{9C1A9B67-A1F3-D04F-8566-94BA83C9553D}">
      <dgm:prSet/>
      <dgm:spPr/>
      <dgm:t>
        <a:bodyPr/>
        <a:lstStyle/>
        <a:p>
          <a:r>
            <a:rPr lang="en-US" cap="none"/>
            <a:t>compressive calibration runtime magnet angular tsv heat vibration mental diagnosis</a:t>
          </a:r>
          <a:endParaRPr lang="en-US" cap="none" dirty="0"/>
        </a:p>
      </dgm:t>
    </dgm:pt>
    <dgm:pt modelId="{8DDB923D-13C8-6645-9EF7-BDFE17CBDEAF}" type="parTrans" cxnId="{57D3F6F4-618E-B44C-9AEF-94DA2F0605E3}">
      <dgm:prSet/>
      <dgm:spPr/>
      <dgm:t>
        <a:bodyPr/>
        <a:lstStyle/>
        <a:p>
          <a:endParaRPr lang="en-US"/>
        </a:p>
      </dgm:t>
    </dgm:pt>
    <dgm:pt modelId="{C196AA20-122F-D34F-B31E-24AEC9770E7A}" type="sibTrans" cxnId="{57D3F6F4-618E-B44C-9AEF-94DA2F0605E3}">
      <dgm:prSet/>
      <dgm:spPr/>
      <dgm:t>
        <a:bodyPr/>
        <a:lstStyle/>
        <a:p>
          <a:endParaRPr lang="en-US"/>
        </a:p>
      </dgm:t>
    </dgm:pt>
    <dgm:pt modelId="{5A1183B2-A533-CF4C-A847-8D6EF84E43A9}">
      <dgm:prSet/>
      <dgm:spPr/>
      <dgm:t>
        <a:bodyPr/>
        <a:lstStyle/>
        <a:p>
          <a:r>
            <a:rPr lang="en-US" cap="none"/>
            <a:t>filtering model-based genetic second-order sorting fpga soc approximation incorporates particle </a:t>
          </a:r>
          <a:endParaRPr lang="en-US" cap="none" dirty="0"/>
        </a:p>
      </dgm:t>
    </dgm:pt>
    <dgm:pt modelId="{95B4E025-9824-D445-A67B-BBF3E8BD058B}" type="parTrans" cxnId="{3C21C863-913B-0E49-808C-BB5AE603166D}">
      <dgm:prSet/>
      <dgm:spPr/>
      <dgm:t>
        <a:bodyPr/>
        <a:lstStyle/>
        <a:p>
          <a:endParaRPr lang="en-US"/>
        </a:p>
      </dgm:t>
    </dgm:pt>
    <dgm:pt modelId="{B535FB4F-134D-184A-A55E-6945C203CB24}" type="sibTrans" cxnId="{3C21C863-913B-0E49-808C-BB5AE603166D}">
      <dgm:prSet/>
      <dgm:spPr/>
      <dgm:t>
        <a:bodyPr/>
        <a:lstStyle/>
        <a:p>
          <a:endParaRPr lang="en-US"/>
        </a:p>
      </dgm:t>
    </dgm:pt>
    <dgm:pt modelId="{7A20E1A2-9B86-E04D-BFA5-3750454EC6CE}">
      <dgm:prSet/>
      <dgm:spPr/>
      <dgm:t>
        <a:bodyPr/>
        <a:lstStyle/>
        <a:p>
          <a:r>
            <a:rPr lang="en-US" cap="none"/>
            <a:t>balancing interconnected uplink system-on-chip electricity processor multi-hop real-time hardware telecommunication physical </a:t>
          </a:r>
          <a:endParaRPr lang="en-US" cap="none" dirty="0"/>
        </a:p>
      </dgm:t>
    </dgm:pt>
    <dgm:pt modelId="{5C443E1C-6860-FB46-A108-D71742259B11}" type="parTrans" cxnId="{CB7B2222-A410-A843-92EB-08898DE79D4F}">
      <dgm:prSet/>
      <dgm:spPr/>
      <dgm:t>
        <a:bodyPr/>
        <a:lstStyle/>
        <a:p>
          <a:endParaRPr lang="en-US"/>
        </a:p>
      </dgm:t>
    </dgm:pt>
    <dgm:pt modelId="{4BDC984F-9AC8-7B46-BD00-54B2D9E9A235}" type="sibTrans" cxnId="{CB7B2222-A410-A843-92EB-08898DE79D4F}">
      <dgm:prSet/>
      <dgm:spPr/>
      <dgm:t>
        <a:bodyPr/>
        <a:lstStyle/>
        <a:p>
          <a:endParaRPr lang="en-US"/>
        </a:p>
      </dgm:t>
    </dgm:pt>
    <dgm:pt modelId="{CFF0A268-27E1-4B40-BE39-7DEE4D19257C}">
      <dgm:prSet/>
      <dgm:spPr/>
      <dgm:t>
        <a:bodyPr/>
        <a:lstStyle/>
        <a:p>
          <a:r>
            <a:rPr lang="en-US" cap="none" dirty="0"/>
            <a:t>battery processor high-speed carbide electronics telecommunication multiplexing uplink unit road tunneling interconnection</a:t>
          </a:r>
        </a:p>
      </dgm:t>
    </dgm:pt>
    <dgm:pt modelId="{7A0412CC-8E7F-3D4D-9FC7-868EDC79B284}" type="parTrans" cxnId="{15CF82AF-5E3F-5341-935B-7B0FF62DADD3}">
      <dgm:prSet/>
      <dgm:spPr/>
      <dgm:t>
        <a:bodyPr/>
        <a:lstStyle/>
        <a:p>
          <a:endParaRPr lang="en-US"/>
        </a:p>
      </dgm:t>
    </dgm:pt>
    <dgm:pt modelId="{C5D52D47-896D-8B4B-A3F4-F77FA7477C7A}" type="sibTrans" cxnId="{15CF82AF-5E3F-5341-935B-7B0FF62DADD3}">
      <dgm:prSet/>
      <dgm:spPr/>
      <dgm:t>
        <a:bodyPr/>
        <a:lstStyle/>
        <a:p>
          <a:endParaRPr lang="en-US"/>
        </a:p>
      </dgm:t>
    </dgm:pt>
    <dgm:pt modelId="{20A4076C-2245-C140-A535-417A38D236CC}">
      <dgm:prSet/>
      <dgm:spPr/>
      <dgm:t>
        <a:bodyPr/>
        <a:lstStyle/>
        <a:p>
          <a:r>
            <a:rPr lang="en-US" cap="none"/>
            <a:t>reactive inverter multi-agent manipulator divider integrated stability wind stochastic cyber-physical contention electric relay </a:t>
          </a:r>
          <a:endParaRPr lang="en-US" cap="none" dirty="0"/>
        </a:p>
      </dgm:t>
    </dgm:pt>
    <dgm:pt modelId="{6FCC0EF9-C595-2C47-A242-D18846FC2924}" type="parTrans" cxnId="{56992145-1580-E94D-A2EF-1E3886FAE4EA}">
      <dgm:prSet/>
      <dgm:spPr/>
      <dgm:t>
        <a:bodyPr/>
        <a:lstStyle/>
        <a:p>
          <a:endParaRPr lang="en-US"/>
        </a:p>
      </dgm:t>
    </dgm:pt>
    <dgm:pt modelId="{85A602B2-F441-D144-B8B1-8C5DB8C939E1}" type="sibTrans" cxnId="{56992145-1580-E94D-A2EF-1E3886FAE4EA}">
      <dgm:prSet/>
      <dgm:spPr/>
      <dgm:t>
        <a:bodyPr/>
        <a:lstStyle/>
        <a:p>
          <a:endParaRPr lang="en-US"/>
        </a:p>
      </dgm:t>
    </dgm:pt>
    <dgm:pt modelId="{E812130F-3D2B-3C49-AD1F-C7DF1758CEC6}">
      <dgm:prSet/>
      <dgm:spPr/>
      <dgm:t>
        <a:bodyPr/>
        <a:lstStyle/>
        <a:p>
          <a:r>
            <a:rPr lang="en-US" cap="none"/>
            <a:t>hoc virtualization ad 5g cloud-based vehicular device-to-device cognitive memory modern handset medium software virtual storage</a:t>
          </a:r>
          <a:endParaRPr lang="en-US" cap="none" dirty="0"/>
        </a:p>
      </dgm:t>
    </dgm:pt>
    <dgm:pt modelId="{9E5FBBDF-7048-BD4A-A4CC-06CED4432CEC}" type="parTrans" cxnId="{8CE18AC9-7899-8B4C-89A3-02C3CE7003BE}">
      <dgm:prSet/>
      <dgm:spPr/>
      <dgm:t>
        <a:bodyPr/>
        <a:lstStyle/>
        <a:p>
          <a:endParaRPr lang="en-US"/>
        </a:p>
      </dgm:t>
    </dgm:pt>
    <dgm:pt modelId="{13656D1A-23F7-5243-92C2-6E502D2C077A}" type="sibTrans" cxnId="{8CE18AC9-7899-8B4C-89A3-02C3CE7003BE}">
      <dgm:prSet/>
      <dgm:spPr/>
      <dgm:t>
        <a:bodyPr/>
        <a:lstStyle/>
        <a:p>
          <a:endParaRPr lang="en-US"/>
        </a:p>
      </dgm:t>
    </dgm:pt>
    <dgm:pt modelId="{E99362CA-64C1-D04C-BA29-26C0EEB46D28}" type="pres">
      <dgm:prSet presAssocID="{CD3112E4-E51B-324D-BCBD-435F92B3FBD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815093B-C7D0-654D-9841-D141255CE93A}" type="pres">
      <dgm:prSet presAssocID="{A5BA5BC5-83B9-DB43-AC0D-B665878C299D}" presName="hierRoot1" presStyleCnt="0">
        <dgm:presLayoutVars>
          <dgm:hierBranch val="init"/>
        </dgm:presLayoutVars>
      </dgm:prSet>
      <dgm:spPr/>
    </dgm:pt>
    <dgm:pt modelId="{4EED11C0-B111-FD4F-B6DD-44B00D356FBB}" type="pres">
      <dgm:prSet presAssocID="{A5BA5BC5-83B9-DB43-AC0D-B665878C299D}" presName="rootComposite1" presStyleCnt="0"/>
      <dgm:spPr/>
    </dgm:pt>
    <dgm:pt modelId="{13FB8704-3EE4-7C49-9A3A-1D272ECAD837}" type="pres">
      <dgm:prSet presAssocID="{A5BA5BC5-83B9-DB43-AC0D-B665878C299D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002DB21-638E-FF45-9CEA-F22E63CB58AC}" type="pres">
      <dgm:prSet presAssocID="{A5BA5BC5-83B9-DB43-AC0D-B665878C299D}" presName="rootConnector1" presStyleLbl="node1" presStyleIdx="0" presStyleCnt="0"/>
      <dgm:spPr/>
      <dgm:t>
        <a:bodyPr/>
        <a:lstStyle/>
        <a:p>
          <a:endParaRPr lang="en-US"/>
        </a:p>
      </dgm:t>
    </dgm:pt>
    <dgm:pt modelId="{30D57982-A58E-CC45-8D63-734587F55064}" type="pres">
      <dgm:prSet presAssocID="{A5BA5BC5-83B9-DB43-AC0D-B665878C299D}" presName="hierChild2" presStyleCnt="0"/>
      <dgm:spPr/>
    </dgm:pt>
    <dgm:pt modelId="{BD647AA7-748C-9E48-8C50-61F437A20EFF}" type="pres">
      <dgm:prSet presAssocID="{3157D3C7-5B11-0249-BEB8-82B2CB66B527}" presName="Name37" presStyleLbl="parChTrans1D2" presStyleIdx="0" presStyleCnt="2"/>
      <dgm:spPr/>
      <dgm:t>
        <a:bodyPr/>
        <a:lstStyle/>
        <a:p>
          <a:endParaRPr lang="en-US"/>
        </a:p>
      </dgm:t>
    </dgm:pt>
    <dgm:pt modelId="{5D831563-1869-F342-B973-AD39DC8390E1}" type="pres">
      <dgm:prSet presAssocID="{5DA77B4B-DBDF-5E4A-920D-2C9770FDFCD6}" presName="hierRoot2" presStyleCnt="0">
        <dgm:presLayoutVars>
          <dgm:hierBranch val="init"/>
        </dgm:presLayoutVars>
      </dgm:prSet>
      <dgm:spPr/>
    </dgm:pt>
    <dgm:pt modelId="{85FD17D2-86A0-9A4A-A603-B44FB65EE674}" type="pres">
      <dgm:prSet presAssocID="{5DA77B4B-DBDF-5E4A-920D-2C9770FDFCD6}" presName="rootComposite" presStyleCnt="0"/>
      <dgm:spPr/>
    </dgm:pt>
    <dgm:pt modelId="{F8AB09EC-B9C2-DC4D-AC8F-86B8A88DFEBC}" type="pres">
      <dgm:prSet presAssocID="{5DA77B4B-DBDF-5E4A-920D-2C9770FDFCD6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E3E8070-8206-DF49-B693-5EC3F322DFC7}" type="pres">
      <dgm:prSet presAssocID="{5DA77B4B-DBDF-5E4A-920D-2C9770FDFCD6}" presName="rootConnector" presStyleLbl="node2" presStyleIdx="0" presStyleCnt="2"/>
      <dgm:spPr/>
      <dgm:t>
        <a:bodyPr/>
        <a:lstStyle/>
        <a:p>
          <a:endParaRPr lang="en-US"/>
        </a:p>
      </dgm:t>
    </dgm:pt>
    <dgm:pt modelId="{07EF8281-F72E-5846-AF93-F9609CEF9EB0}" type="pres">
      <dgm:prSet presAssocID="{5DA77B4B-DBDF-5E4A-920D-2C9770FDFCD6}" presName="hierChild4" presStyleCnt="0"/>
      <dgm:spPr/>
    </dgm:pt>
    <dgm:pt modelId="{EAC08D22-9C6D-D745-80A0-03C3552D5FC3}" type="pres">
      <dgm:prSet presAssocID="{DB56BD61-A36A-9B45-AEA6-6FA2C909CB6E}" presName="Name37" presStyleLbl="parChTrans1D3" presStyleIdx="0" presStyleCnt="6"/>
      <dgm:spPr/>
      <dgm:t>
        <a:bodyPr/>
        <a:lstStyle/>
        <a:p>
          <a:endParaRPr lang="en-US"/>
        </a:p>
      </dgm:t>
    </dgm:pt>
    <dgm:pt modelId="{BA8D5C4B-7D31-CD43-B645-8C030EB7D258}" type="pres">
      <dgm:prSet presAssocID="{0E60FF7C-EA6F-CA46-A8CC-926C821EC641}" presName="hierRoot2" presStyleCnt="0">
        <dgm:presLayoutVars>
          <dgm:hierBranch val="init"/>
        </dgm:presLayoutVars>
      </dgm:prSet>
      <dgm:spPr/>
    </dgm:pt>
    <dgm:pt modelId="{41E09F14-8558-884D-A590-4BC4F53649B5}" type="pres">
      <dgm:prSet presAssocID="{0E60FF7C-EA6F-CA46-A8CC-926C821EC641}" presName="rootComposite" presStyleCnt="0"/>
      <dgm:spPr/>
    </dgm:pt>
    <dgm:pt modelId="{C6757C8B-E3FD-5D43-B732-C2B7CCFE3B08}" type="pres">
      <dgm:prSet presAssocID="{0E60FF7C-EA6F-CA46-A8CC-926C821EC641}" presName="rootText" presStyleLbl="node3" presStyleIdx="0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9BD6340-0105-0E4E-AE1C-39DABC8D2914}" type="pres">
      <dgm:prSet presAssocID="{0E60FF7C-EA6F-CA46-A8CC-926C821EC641}" presName="rootConnector" presStyleLbl="node3" presStyleIdx="0" presStyleCnt="6"/>
      <dgm:spPr/>
      <dgm:t>
        <a:bodyPr/>
        <a:lstStyle/>
        <a:p>
          <a:endParaRPr lang="en-US"/>
        </a:p>
      </dgm:t>
    </dgm:pt>
    <dgm:pt modelId="{91D4FE6D-1746-6347-8948-32D69A5D3B80}" type="pres">
      <dgm:prSet presAssocID="{0E60FF7C-EA6F-CA46-A8CC-926C821EC641}" presName="hierChild4" presStyleCnt="0"/>
      <dgm:spPr/>
    </dgm:pt>
    <dgm:pt modelId="{4D19DFBA-CD44-AF4D-9036-C97550245687}" type="pres">
      <dgm:prSet presAssocID="{0E60FF7C-EA6F-CA46-A8CC-926C821EC641}" presName="hierChild5" presStyleCnt="0"/>
      <dgm:spPr/>
    </dgm:pt>
    <dgm:pt modelId="{4376B422-5F04-5445-B8E2-85BB4238259F}" type="pres">
      <dgm:prSet presAssocID="{8DDB923D-13C8-6645-9EF7-BDFE17CBDEAF}" presName="Name37" presStyleLbl="parChTrans1D3" presStyleIdx="1" presStyleCnt="6"/>
      <dgm:spPr/>
      <dgm:t>
        <a:bodyPr/>
        <a:lstStyle/>
        <a:p>
          <a:endParaRPr lang="en-US"/>
        </a:p>
      </dgm:t>
    </dgm:pt>
    <dgm:pt modelId="{F6D930CD-B10C-6946-9B8B-696D79F2E9A0}" type="pres">
      <dgm:prSet presAssocID="{9C1A9B67-A1F3-D04F-8566-94BA83C9553D}" presName="hierRoot2" presStyleCnt="0">
        <dgm:presLayoutVars>
          <dgm:hierBranch val="init"/>
        </dgm:presLayoutVars>
      </dgm:prSet>
      <dgm:spPr/>
    </dgm:pt>
    <dgm:pt modelId="{4D1FB592-BDD6-DC41-873F-4D3854FAEB1C}" type="pres">
      <dgm:prSet presAssocID="{9C1A9B67-A1F3-D04F-8566-94BA83C9553D}" presName="rootComposite" presStyleCnt="0"/>
      <dgm:spPr/>
    </dgm:pt>
    <dgm:pt modelId="{41DEF4F6-E51C-3544-8F64-5FAE2E44DB3C}" type="pres">
      <dgm:prSet presAssocID="{9C1A9B67-A1F3-D04F-8566-94BA83C9553D}" presName="rootText" presStyleLbl="node3" presStyleIdx="1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4B3B761-74E9-2A47-905F-1AEB3AEC018A}" type="pres">
      <dgm:prSet presAssocID="{9C1A9B67-A1F3-D04F-8566-94BA83C9553D}" presName="rootConnector" presStyleLbl="node3" presStyleIdx="1" presStyleCnt="6"/>
      <dgm:spPr/>
      <dgm:t>
        <a:bodyPr/>
        <a:lstStyle/>
        <a:p>
          <a:endParaRPr lang="en-US"/>
        </a:p>
      </dgm:t>
    </dgm:pt>
    <dgm:pt modelId="{978B7844-ADF5-E046-A9EA-F227CF97F798}" type="pres">
      <dgm:prSet presAssocID="{9C1A9B67-A1F3-D04F-8566-94BA83C9553D}" presName="hierChild4" presStyleCnt="0"/>
      <dgm:spPr/>
    </dgm:pt>
    <dgm:pt modelId="{F5980F93-4697-464A-8811-247DA33A1840}" type="pres">
      <dgm:prSet presAssocID="{9C1A9B67-A1F3-D04F-8566-94BA83C9553D}" presName="hierChild5" presStyleCnt="0"/>
      <dgm:spPr/>
    </dgm:pt>
    <dgm:pt modelId="{79FED608-49ED-1E4E-8164-0B1CC252F9C3}" type="pres">
      <dgm:prSet presAssocID="{95B4E025-9824-D445-A67B-BBF3E8BD058B}" presName="Name37" presStyleLbl="parChTrans1D3" presStyleIdx="2" presStyleCnt="6"/>
      <dgm:spPr/>
      <dgm:t>
        <a:bodyPr/>
        <a:lstStyle/>
        <a:p>
          <a:endParaRPr lang="en-US"/>
        </a:p>
      </dgm:t>
    </dgm:pt>
    <dgm:pt modelId="{1310B795-5CA7-D741-8550-8A1DC89FC4E4}" type="pres">
      <dgm:prSet presAssocID="{5A1183B2-A533-CF4C-A847-8D6EF84E43A9}" presName="hierRoot2" presStyleCnt="0">
        <dgm:presLayoutVars>
          <dgm:hierBranch val="init"/>
        </dgm:presLayoutVars>
      </dgm:prSet>
      <dgm:spPr/>
    </dgm:pt>
    <dgm:pt modelId="{93DE79CE-F703-0648-817A-FC6980894F36}" type="pres">
      <dgm:prSet presAssocID="{5A1183B2-A533-CF4C-A847-8D6EF84E43A9}" presName="rootComposite" presStyleCnt="0"/>
      <dgm:spPr/>
    </dgm:pt>
    <dgm:pt modelId="{63FD3212-5E0E-E440-82B1-9530A35CB2D4}" type="pres">
      <dgm:prSet presAssocID="{5A1183B2-A533-CF4C-A847-8D6EF84E43A9}" presName="rootText" presStyleLbl="node3" presStyleIdx="2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7B1EB3C-6337-7246-9D86-B0C3C9C57367}" type="pres">
      <dgm:prSet presAssocID="{5A1183B2-A533-CF4C-A847-8D6EF84E43A9}" presName="rootConnector" presStyleLbl="node3" presStyleIdx="2" presStyleCnt="6"/>
      <dgm:spPr/>
      <dgm:t>
        <a:bodyPr/>
        <a:lstStyle/>
        <a:p>
          <a:endParaRPr lang="en-US"/>
        </a:p>
      </dgm:t>
    </dgm:pt>
    <dgm:pt modelId="{FB9366B5-F124-F745-89A0-2D678B5C2431}" type="pres">
      <dgm:prSet presAssocID="{5A1183B2-A533-CF4C-A847-8D6EF84E43A9}" presName="hierChild4" presStyleCnt="0"/>
      <dgm:spPr/>
    </dgm:pt>
    <dgm:pt modelId="{44B482AB-A89E-6F4D-8583-D277674D5CDB}" type="pres">
      <dgm:prSet presAssocID="{5A1183B2-A533-CF4C-A847-8D6EF84E43A9}" presName="hierChild5" presStyleCnt="0"/>
      <dgm:spPr/>
    </dgm:pt>
    <dgm:pt modelId="{D84E872C-B8FC-1A41-A88F-0474EFB690EE}" type="pres">
      <dgm:prSet presAssocID="{5DA77B4B-DBDF-5E4A-920D-2C9770FDFCD6}" presName="hierChild5" presStyleCnt="0"/>
      <dgm:spPr/>
    </dgm:pt>
    <dgm:pt modelId="{4A5411D8-433B-394A-855E-B44D7A978C5E}" type="pres">
      <dgm:prSet presAssocID="{5C443E1C-6860-FB46-A108-D71742259B11}" presName="Name37" presStyleLbl="parChTrans1D2" presStyleIdx="1" presStyleCnt="2"/>
      <dgm:spPr/>
      <dgm:t>
        <a:bodyPr/>
        <a:lstStyle/>
        <a:p>
          <a:endParaRPr lang="en-US"/>
        </a:p>
      </dgm:t>
    </dgm:pt>
    <dgm:pt modelId="{B0E7473A-B91D-594E-92CE-C04DBCCD7B22}" type="pres">
      <dgm:prSet presAssocID="{7A20E1A2-9B86-E04D-BFA5-3750454EC6CE}" presName="hierRoot2" presStyleCnt="0">
        <dgm:presLayoutVars>
          <dgm:hierBranch val="init"/>
        </dgm:presLayoutVars>
      </dgm:prSet>
      <dgm:spPr/>
    </dgm:pt>
    <dgm:pt modelId="{DFDFBDA1-F32A-0E4E-A40E-E6B2E1B080C5}" type="pres">
      <dgm:prSet presAssocID="{7A20E1A2-9B86-E04D-BFA5-3750454EC6CE}" presName="rootComposite" presStyleCnt="0"/>
      <dgm:spPr/>
    </dgm:pt>
    <dgm:pt modelId="{EF342A21-24B2-2D44-BDDE-3B23F13390EE}" type="pres">
      <dgm:prSet presAssocID="{7A20E1A2-9B86-E04D-BFA5-3750454EC6CE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3F542ED-BCD6-9440-A188-B656E545378F}" type="pres">
      <dgm:prSet presAssocID="{7A20E1A2-9B86-E04D-BFA5-3750454EC6CE}" presName="rootConnector" presStyleLbl="node2" presStyleIdx="1" presStyleCnt="2"/>
      <dgm:spPr/>
      <dgm:t>
        <a:bodyPr/>
        <a:lstStyle/>
        <a:p>
          <a:endParaRPr lang="en-US"/>
        </a:p>
      </dgm:t>
    </dgm:pt>
    <dgm:pt modelId="{DD968382-88F0-0B4C-B33B-330DF5C1378D}" type="pres">
      <dgm:prSet presAssocID="{7A20E1A2-9B86-E04D-BFA5-3750454EC6CE}" presName="hierChild4" presStyleCnt="0"/>
      <dgm:spPr/>
    </dgm:pt>
    <dgm:pt modelId="{1638277F-F8F2-ED4F-890C-1515859966A7}" type="pres">
      <dgm:prSet presAssocID="{7A0412CC-8E7F-3D4D-9FC7-868EDC79B284}" presName="Name37" presStyleLbl="parChTrans1D3" presStyleIdx="3" presStyleCnt="6"/>
      <dgm:spPr/>
      <dgm:t>
        <a:bodyPr/>
        <a:lstStyle/>
        <a:p>
          <a:endParaRPr lang="en-US"/>
        </a:p>
      </dgm:t>
    </dgm:pt>
    <dgm:pt modelId="{2412DA77-3A79-2943-A1A4-5F89FE4AF6EC}" type="pres">
      <dgm:prSet presAssocID="{CFF0A268-27E1-4B40-BE39-7DEE4D19257C}" presName="hierRoot2" presStyleCnt="0">
        <dgm:presLayoutVars>
          <dgm:hierBranch val="init"/>
        </dgm:presLayoutVars>
      </dgm:prSet>
      <dgm:spPr/>
    </dgm:pt>
    <dgm:pt modelId="{A46246E2-EBB0-2348-8EFC-D20DD8B17DC8}" type="pres">
      <dgm:prSet presAssocID="{CFF0A268-27E1-4B40-BE39-7DEE4D19257C}" presName="rootComposite" presStyleCnt="0"/>
      <dgm:spPr/>
    </dgm:pt>
    <dgm:pt modelId="{BABF0B61-5EC3-F545-950E-73BA7604B65C}" type="pres">
      <dgm:prSet presAssocID="{CFF0A268-27E1-4B40-BE39-7DEE4D19257C}" presName="rootText" presStyleLbl="node3" presStyleIdx="3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B9F3C26-CD06-8940-98A7-0DF3C8519B5A}" type="pres">
      <dgm:prSet presAssocID="{CFF0A268-27E1-4B40-BE39-7DEE4D19257C}" presName="rootConnector" presStyleLbl="node3" presStyleIdx="3" presStyleCnt="6"/>
      <dgm:spPr/>
      <dgm:t>
        <a:bodyPr/>
        <a:lstStyle/>
        <a:p>
          <a:endParaRPr lang="en-US"/>
        </a:p>
      </dgm:t>
    </dgm:pt>
    <dgm:pt modelId="{2EA60720-8260-A74E-910B-2BA3ECEA1686}" type="pres">
      <dgm:prSet presAssocID="{CFF0A268-27E1-4B40-BE39-7DEE4D19257C}" presName="hierChild4" presStyleCnt="0"/>
      <dgm:spPr/>
    </dgm:pt>
    <dgm:pt modelId="{575C370F-3ECE-1449-A114-531A88AA35CE}" type="pres">
      <dgm:prSet presAssocID="{CFF0A268-27E1-4B40-BE39-7DEE4D19257C}" presName="hierChild5" presStyleCnt="0"/>
      <dgm:spPr/>
    </dgm:pt>
    <dgm:pt modelId="{FB4314DD-D129-0444-A985-0759851A74F8}" type="pres">
      <dgm:prSet presAssocID="{6FCC0EF9-C595-2C47-A242-D18846FC2924}" presName="Name37" presStyleLbl="parChTrans1D3" presStyleIdx="4" presStyleCnt="6"/>
      <dgm:spPr/>
      <dgm:t>
        <a:bodyPr/>
        <a:lstStyle/>
        <a:p>
          <a:endParaRPr lang="en-US"/>
        </a:p>
      </dgm:t>
    </dgm:pt>
    <dgm:pt modelId="{EF53F692-8331-5E42-8F23-ED15D53BFBDB}" type="pres">
      <dgm:prSet presAssocID="{20A4076C-2245-C140-A535-417A38D236CC}" presName="hierRoot2" presStyleCnt="0">
        <dgm:presLayoutVars>
          <dgm:hierBranch val="init"/>
        </dgm:presLayoutVars>
      </dgm:prSet>
      <dgm:spPr/>
    </dgm:pt>
    <dgm:pt modelId="{1E10AC18-3604-0B45-B1B2-18CD4A8D4767}" type="pres">
      <dgm:prSet presAssocID="{20A4076C-2245-C140-A535-417A38D236CC}" presName="rootComposite" presStyleCnt="0"/>
      <dgm:spPr/>
    </dgm:pt>
    <dgm:pt modelId="{87794B52-3A47-B548-A139-7F99C6CB3D34}" type="pres">
      <dgm:prSet presAssocID="{20A4076C-2245-C140-A535-417A38D236CC}" presName="rootText" presStyleLbl="node3" presStyleIdx="4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F72CC1A-3898-274E-AD53-1CDDD109AFE3}" type="pres">
      <dgm:prSet presAssocID="{20A4076C-2245-C140-A535-417A38D236CC}" presName="rootConnector" presStyleLbl="node3" presStyleIdx="4" presStyleCnt="6"/>
      <dgm:spPr/>
      <dgm:t>
        <a:bodyPr/>
        <a:lstStyle/>
        <a:p>
          <a:endParaRPr lang="en-US"/>
        </a:p>
      </dgm:t>
    </dgm:pt>
    <dgm:pt modelId="{6D5867B2-7B34-0F42-AF66-B17D915DB180}" type="pres">
      <dgm:prSet presAssocID="{20A4076C-2245-C140-A535-417A38D236CC}" presName="hierChild4" presStyleCnt="0"/>
      <dgm:spPr/>
    </dgm:pt>
    <dgm:pt modelId="{4669F32A-DE72-D849-AAF9-37AD086B4921}" type="pres">
      <dgm:prSet presAssocID="{20A4076C-2245-C140-A535-417A38D236CC}" presName="hierChild5" presStyleCnt="0"/>
      <dgm:spPr/>
    </dgm:pt>
    <dgm:pt modelId="{D92C3242-4D3A-E54A-BF17-57B189F53628}" type="pres">
      <dgm:prSet presAssocID="{9E5FBBDF-7048-BD4A-A4CC-06CED4432CEC}" presName="Name37" presStyleLbl="parChTrans1D3" presStyleIdx="5" presStyleCnt="6"/>
      <dgm:spPr/>
      <dgm:t>
        <a:bodyPr/>
        <a:lstStyle/>
        <a:p>
          <a:endParaRPr lang="en-US"/>
        </a:p>
      </dgm:t>
    </dgm:pt>
    <dgm:pt modelId="{D2DC9DC5-ACB3-0649-8E01-2F7DB0F58869}" type="pres">
      <dgm:prSet presAssocID="{E812130F-3D2B-3C49-AD1F-C7DF1758CEC6}" presName="hierRoot2" presStyleCnt="0">
        <dgm:presLayoutVars>
          <dgm:hierBranch val="init"/>
        </dgm:presLayoutVars>
      </dgm:prSet>
      <dgm:spPr/>
    </dgm:pt>
    <dgm:pt modelId="{2203F82A-A770-754A-B655-A8A032DE61F8}" type="pres">
      <dgm:prSet presAssocID="{E812130F-3D2B-3C49-AD1F-C7DF1758CEC6}" presName="rootComposite" presStyleCnt="0"/>
      <dgm:spPr/>
    </dgm:pt>
    <dgm:pt modelId="{C85019BC-3DDD-9649-A16C-B35038C02C89}" type="pres">
      <dgm:prSet presAssocID="{E812130F-3D2B-3C49-AD1F-C7DF1758CEC6}" presName="rootText" presStyleLbl="node3" presStyleIdx="5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DB4EC5B-D031-914B-9101-2982E73CA642}" type="pres">
      <dgm:prSet presAssocID="{E812130F-3D2B-3C49-AD1F-C7DF1758CEC6}" presName="rootConnector" presStyleLbl="node3" presStyleIdx="5" presStyleCnt="6"/>
      <dgm:spPr/>
      <dgm:t>
        <a:bodyPr/>
        <a:lstStyle/>
        <a:p>
          <a:endParaRPr lang="en-US"/>
        </a:p>
      </dgm:t>
    </dgm:pt>
    <dgm:pt modelId="{E8560D0E-7185-5146-BFB4-637970F594EE}" type="pres">
      <dgm:prSet presAssocID="{E812130F-3D2B-3C49-AD1F-C7DF1758CEC6}" presName="hierChild4" presStyleCnt="0"/>
      <dgm:spPr/>
    </dgm:pt>
    <dgm:pt modelId="{617BEF8C-A28D-234B-8892-391A0B3E29D7}" type="pres">
      <dgm:prSet presAssocID="{E812130F-3D2B-3C49-AD1F-C7DF1758CEC6}" presName="hierChild5" presStyleCnt="0"/>
      <dgm:spPr/>
    </dgm:pt>
    <dgm:pt modelId="{65CC8C8C-9A4C-1545-9AE3-B3B92176393D}" type="pres">
      <dgm:prSet presAssocID="{7A20E1A2-9B86-E04D-BFA5-3750454EC6CE}" presName="hierChild5" presStyleCnt="0"/>
      <dgm:spPr/>
    </dgm:pt>
    <dgm:pt modelId="{FEE341EC-E132-5047-8844-570256AD2F7E}" type="pres">
      <dgm:prSet presAssocID="{A5BA5BC5-83B9-DB43-AC0D-B665878C299D}" presName="hierChild3" presStyleCnt="0"/>
      <dgm:spPr/>
    </dgm:pt>
  </dgm:ptLst>
  <dgm:cxnLst>
    <dgm:cxn modelId="{1E69410F-6C51-EB42-906C-3B732F72097E}" type="presOf" srcId="{5DA77B4B-DBDF-5E4A-920D-2C9770FDFCD6}" destId="{EE3E8070-8206-DF49-B693-5EC3F322DFC7}" srcOrd="1" destOrd="0" presId="urn:microsoft.com/office/officeart/2005/8/layout/orgChart1"/>
    <dgm:cxn modelId="{F4955D5B-3BA4-B74C-BDD1-2B4BE0C16E21}" type="presOf" srcId="{5C443E1C-6860-FB46-A108-D71742259B11}" destId="{4A5411D8-433B-394A-855E-B44D7A978C5E}" srcOrd="0" destOrd="0" presId="urn:microsoft.com/office/officeart/2005/8/layout/orgChart1"/>
    <dgm:cxn modelId="{3C21C863-913B-0E49-808C-BB5AE603166D}" srcId="{5DA77B4B-DBDF-5E4A-920D-2C9770FDFCD6}" destId="{5A1183B2-A533-CF4C-A847-8D6EF84E43A9}" srcOrd="2" destOrd="0" parTransId="{95B4E025-9824-D445-A67B-BBF3E8BD058B}" sibTransId="{B535FB4F-134D-184A-A55E-6945C203CB24}"/>
    <dgm:cxn modelId="{57D3F6F4-618E-B44C-9AEF-94DA2F0605E3}" srcId="{5DA77B4B-DBDF-5E4A-920D-2C9770FDFCD6}" destId="{9C1A9B67-A1F3-D04F-8566-94BA83C9553D}" srcOrd="1" destOrd="0" parTransId="{8DDB923D-13C8-6645-9EF7-BDFE17CBDEAF}" sibTransId="{C196AA20-122F-D34F-B31E-24AEC9770E7A}"/>
    <dgm:cxn modelId="{CAD549D0-20EE-514C-948D-E62ADF09EDA4}" type="presOf" srcId="{DB56BD61-A36A-9B45-AEA6-6FA2C909CB6E}" destId="{EAC08D22-9C6D-D745-80A0-03C3552D5FC3}" srcOrd="0" destOrd="0" presId="urn:microsoft.com/office/officeart/2005/8/layout/orgChart1"/>
    <dgm:cxn modelId="{780CFDB5-7C9F-E940-8F93-D04995A14F21}" type="presOf" srcId="{20A4076C-2245-C140-A535-417A38D236CC}" destId="{1F72CC1A-3898-274E-AD53-1CDDD109AFE3}" srcOrd="1" destOrd="0" presId="urn:microsoft.com/office/officeart/2005/8/layout/orgChart1"/>
    <dgm:cxn modelId="{58ABE501-F096-BD4C-8C86-1E58A153CCC3}" type="presOf" srcId="{9E5FBBDF-7048-BD4A-A4CC-06CED4432CEC}" destId="{D92C3242-4D3A-E54A-BF17-57B189F53628}" srcOrd="0" destOrd="0" presId="urn:microsoft.com/office/officeart/2005/8/layout/orgChart1"/>
    <dgm:cxn modelId="{17891B3C-AEEE-5245-90BB-FDC70C075697}" srcId="{CD3112E4-E51B-324D-BCBD-435F92B3FBD4}" destId="{A5BA5BC5-83B9-DB43-AC0D-B665878C299D}" srcOrd="0" destOrd="0" parTransId="{3666DD2F-097F-994A-9601-C4702BCCD844}" sibTransId="{6C6C1B51-6FB4-B14C-89D0-2B7D2D42777A}"/>
    <dgm:cxn modelId="{355853DD-EA62-B147-9E4D-0FA785B13849}" type="presOf" srcId="{5DA77B4B-DBDF-5E4A-920D-2C9770FDFCD6}" destId="{F8AB09EC-B9C2-DC4D-AC8F-86B8A88DFEBC}" srcOrd="0" destOrd="0" presId="urn:microsoft.com/office/officeart/2005/8/layout/orgChart1"/>
    <dgm:cxn modelId="{989A5535-2C34-E943-A04B-A675F983B633}" type="presOf" srcId="{9C1A9B67-A1F3-D04F-8566-94BA83C9553D}" destId="{04B3B761-74E9-2A47-905F-1AEB3AEC018A}" srcOrd="1" destOrd="0" presId="urn:microsoft.com/office/officeart/2005/8/layout/orgChart1"/>
    <dgm:cxn modelId="{FA5638B7-AD0A-0A46-B5F6-0967BB44CEAE}" type="presOf" srcId="{CD3112E4-E51B-324D-BCBD-435F92B3FBD4}" destId="{E99362CA-64C1-D04C-BA29-26C0EEB46D28}" srcOrd="0" destOrd="0" presId="urn:microsoft.com/office/officeart/2005/8/layout/orgChart1"/>
    <dgm:cxn modelId="{639C9877-E9FE-F742-A97E-13B0E91C5DDB}" type="presOf" srcId="{6FCC0EF9-C595-2C47-A242-D18846FC2924}" destId="{FB4314DD-D129-0444-A985-0759851A74F8}" srcOrd="0" destOrd="0" presId="urn:microsoft.com/office/officeart/2005/8/layout/orgChart1"/>
    <dgm:cxn modelId="{56992145-1580-E94D-A2EF-1E3886FAE4EA}" srcId="{7A20E1A2-9B86-E04D-BFA5-3750454EC6CE}" destId="{20A4076C-2245-C140-A535-417A38D236CC}" srcOrd="1" destOrd="0" parTransId="{6FCC0EF9-C595-2C47-A242-D18846FC2924}" sibTransId="{85A602B2-F441-D144-B8B1-8C5DB8C939E1}"/>
    <dgm:cxn modelId="{183A0BD1-FE74-DF4D-9887-CFC982B23B0A}" srcId="{A5BA5BC5-83B9-DB43-AC0D-B665878C299D}" destId="{5DA77B4B-DBDF-5E4A-920D-2C9770FDFCD6}" srcOrd="0" destOrd="0" parTransId="{3157D3C7-5B11-0249-BEB8-82B2CB66B527}" sibTransId="{53B7033D-D124-6B42-A50B-8C0DAC023E9A}"/>
    <dgm:cxn modelId="{AB89FF29-7A3A-7E41-8F7C-AEE9E0CA6869}" type="presOf" srcId="{E812130F-3D2B-3C49-AD1F-C7DF1758CEC6}" destId="{C85019BC-3DDD-9649-A16C-B35038C02C89}" srcOrd="0" destOrd="0" presId="urn:microsoft.com/office/officeart/2005/8/layout/orgChart1"/>
    <dgm:cxn modelId="{29B261D7-78B4-8C45-874A-EB54B34CA3E3}" type="presOf" srcId="{9C1A9B67-A1F3-D04F-8566-94BA83C9553D}" destId="{41DEF4F6-E51C-3544-8F64-5FAE2E44DB3C}" srcOrd="0" destOrd="0" presId="urn:microsoft.com/office/officeart/2005/8/layout/orgChart1"/>
    <dgm:cxn modelId="{C7F52645-C13C-5B48-B32D-0E589854D063}" type="presOf" srcId="{8DDB923D-13C8-6645-9EF7-BDFE17CBDEAF}" destId="{4376B422-5F04-5445-B8E2-85BB4238259F}" srcOrd="0" destOrd="0" presId="urn:microsoft.com/office/officeart/2005/8/layout/orgChart1"/>
    <dgm:cxn modelId="{676FA16D-B7E9-1B4A-8D6B-A636517E5D2F}" type="presOf" srcId="{5A1183B2-A533-CF4C-A847-8D6EF84E43A9}" destId="{63FD3212-5E0E-E440-82B1-9530A35CB2D4}" srcOrd="0" destOrd="0" presId="urn:microsoft.com/office/officeart/2005/8/layout/orgChart1"/>
    <dgm:cxn modelId="{46275597-E856-D74D-958C-7FFA7E9542CE}" type="presOf" srcId="{20A4076C-2245-C140-A535-417A38D236CC}" destId="{87794B52-3A47-B548-A139-7F99C6CB3D34}" srcOrd="0" destOrd="0" presId="urn:microsoft.com/office/officeart/2005/8/layout/orgChart1"/>
    <dgm:cxn modelId="{7DF5C263-C53C-9847-9AF4-EAFF5BFE0F39}" type="presOf" srcId="{95B4E025-9824-D445-A67B-BBF3E8BD058B}" destId="{79FED608-49ED-1E4E-8164-0B1CC252F9C3}" srcOrd="0" destOrd="0" presId="urn:microsoft.com/office/officeart/2005/8/layout/orgChart1"/>
    <dgm:cxn modelId="{C02EF28A-1140-9E45-BE14-0E2BCEE26165}" type="presOf" srcId="{CFF0A268-27E1-4B40-BE39-7DEE4D19257C}" destId="{BABF0B61-5EC3-F545-950E-73BA7604B65C}" srcOrd="0" destOrd="0" presId="urn:microsoft.com/office/officeart/2005/8/layout/orgChart1"/>
    <dgm:cxn modelId="{6AD0140E-7103-1E46-A4DE-607BEDBE5106}" type="presOf" srcId="{A5BA5BC5-83B9-DB43-AC0D-B665878C299D}" destId="{4002DB21-638E-FF45-9CEA-F22E63CB58AC}" srcOrd="1" destOrd="0" presId="urn:microsoft.com/office/officeart/2005/8/layout/orgChart1"/>
    <dgm:cxn modelId="{D55E3FB6-7B61-9045-A038-E70C07892AB0}" type="presOf" srcId="{7A20E1A2-9B86-E04D-BFA5-3750454EC6CE}" destId="{EF342A21-24B2-2D44-BDDE-3B23F13390EE}" srcOrd="0" destOrd="0" presId="urn:microsoft.com/office/officeart/2005/8/layout/orgChart1"/>
    <dgm:cxn modelId="{E3121168-1755-2340-AAF4-73F749147421}" type="presOf" srcId="{5A1183B2-A533-CF4C-A847-8D6EF84E43A9}" destId="{77B1EB3C-6337-7246-9D86-B0C3C9C57367}" srcOrd="1" destOrd="0" presId="urn:microsoft.com/office/officeart/2005/8/layout/orgChart1"/>
    <dgm:cxn modelId="{BFE16803-38AD-1240-AE95-E3C4661A5E43}" type="presOf" srcId="{CFF0A268-27E1-4B40-BE39-7DEE4D19257C}" destId="{8B9F3C26-CD06-8940-98A7-0DF3C8519B5A}" srcOrd="1" destOrd="0" presId="urn:microsoft.com/office/officeart/2005/8/layout/orgChart1"/>
    <dgm:cxn modelId="{A728E1F9-1B45-D648-B377-B63DADE427D4}" type="presOf" srcId="{7A20E1A2-9B86-E04D-BFA5-3750454EC6CE}" destId="{93F542ED-BCD6-9440-A188-B656E545378F}" srcOrd="1" destOrd="0" presId="urn:microsoft.com/office/officeart/2005/8/layout/orgChart1"/>
    <dgm:cxn modelId="{A9C8CFC4-CB64-ED40-B007-9B2DA1703950}" type="presOf" srcId="{0E60FF7C-EA6F-CA46-A8CC-926C821EC641}" destId="{D9BD6340-0105-0E4E-AE1C-39DABC8D2914}" srcOrd="1" destOrd="0" presId="urn:microsoft.com/office/officeart/2005/8/layout/orgChart1"/>
    <dgm:cxn modelId="{D0504D7B-1610-AE4F-AA9A-2194FCD016E3}" type="presOf" srcId="{0E60FF7C-EA6F-CA46-A8CC-926C821EC641}" destId="{C6757C8B-E3FD-5D43-B732-C2B7CCFE3B08}" srcOrd="0" destOrd="0" presId="urn:microsoft.com/office/officeart/2005/8/layout/orgChart1"/>
    <dgm:cxn modelId="{DF65D7AF-A11B-424A-B5C9-CEB0B472E9E4}" srcId="{5DA77B4B-DBDF-5E4A-920D-2C9770FDFCD6}" destId="{0E60FF7C-EA6F-CA46-A8CC-926C821EC641}" srcOrd="0" destOrd="0" parTransId="{DB56BD61-A36A-9B45-AEA6-6FA2C909CB6E}" sibTransId="{D256ABAA-575B-9F49-87C9-7456FD39928A}"/>
    <dgm:cxn modelId="{7DA8CA35-76E0-F94C-9464-B636D3C52A25}" type="presOf" srcId="{3157D3C7-5B11-0249-BEB8-82B2CB66B527}" destId="{BD647AA7-748C-9E48-8C50-61F437A20EFF}" srcOrd="0" destOrd="0" presId="urn:microsoft.com/office/officeart/2005/8/layout/orgChart1"/>
    <dgm:cxn modelId="{9AB36208-280B-DF45-A458-635A5F466DE2}" type="presOf" srcId="{E812130F-3D2B-3C49-AD1F-C7DF1758CEC6}" destId="{9DB4EC5B-D031-914B-9101-2982E73CA642}" srcOrd="1" destOrd="0" presId="urn:microsoft.com/office/officeart/2005/8/layout/orgChart1"/>
    <dgm:cxn modelId="{5615F64F-394C-ED4D-A241-77463E6C8CE6}" type="presOf" srcId="{7A0412CC-8E7F-3D4D-9FC7-868EDC79B284}" destId="{1638277F-F8F2-ED4F-890C-1515859966A7}" srcOrd="0" destOrd="0" presId="urn:microsoft.com/office/officeart/2005/8/layout/orgChart1"/>
    <dgm:cxn modelId="{2958A030-5004-8A4F-BE68-ED5B1A28E949}" type="presOf" srcId="{A5BA5BC5-83B9-DB43-AC0D-B665878C299D}" destId="{13FB8704-3EE4-7C49-9A3A-1D272ECAD837}" srcOrd="0" destOrd="0" presId="urn:microsoft.com/office/officeart/2005/8/layout/orgChart1"/>
    <dgm:cxn modelId="{15CF82AF-5E3F-5341-935B-7B0FF62DADD3}" srcId="{7A20E1A2-9B86-E04D-BFA5-3750454EC6CE}" destId="{CFF0A268-27E1-4B40-BE39-7DEE4D19257C}" srcOrd="0" destOrd="0" parTransId="{7A0412CC-8E7F-3D4D-9FC7-868EDC79B284}" sibTransId="{C5D52D47-896D-8B4B-A3F4-F77FA7477C7A}"/>
    <dgm:cxn modelId="{CB7B2222-A410-A843-92EB-08898DE79D4F}" srcId="{A5BA5BC5-83B9-DB43-AC0D-B665878C299D}" destId="{7A20E1A2-9B86-E04D-BFA5-3750454EC6CE}" srcOrd="1" destOrd="0" parTransId="{5C443E1C-6860-FB46-A108-D71742259B11}" sibTransId="{4BDC984F-9AC8-7B46-BD00-54B2D9E9A235}"/>
    <dgm:cxn modelId="{8CE18AC9-7899-8B4C-89A3-02C3CE7003BE}" srcId="{7A20E1A2-9B86-E04D-BFA5-3750454EC6CE}" destId="{E812130F-3D2B-3C49-AD1F-C7DF1758CEC6}" srcOrd="2" destOrd="0" parTransId="{9E5FBBDF-7048-BD4A-A4CC-06CED4432CEC}" sibTransId="{13656D1A-23F7-5243-92C2-6E502D2C077A}"/>
    <dgm:cxn modelId="{25A0A49B-1A22-2941-9E5C-83C49B2E7235}" type="presParOf" srcId="{E99362CA-64C1-D04C-BA29-26C0EEB46D28}" destId="{2815093B-C7D0-654D-9841-D141255CE93A}" srcOrd="0" destOrd="0" presId="urn:microsoft.com/office/officeart/2005/8/layout/orgChart1"/>
    <dgm:cxn modelId="{065D3089-FB07-CA40-8964-E3AD2AEDD042}" type="presParOf" srcId="{2815093B-C7D0-654D-9841-D141255CE93A}" destId="{4EED11C0-B111-FD4F-B6DD-44B00D356FBB}" srcOrd="0" destOrd="0" presId="urn:microsoft.com/office/officeart/2005/8/layout/orgChart1"/>
    <dgm:cxn modelId="{FBF3A741-83B1-464C-9A90-E7D63B5C853B}" type="presParOf" srcId="{4EED11C0-B111-FD4F-B6DD-44B00D356FBB}" destId="{13FB8704-3EE4-7C49-9A3A-1D272ECAD837}" srcOrd="0" destOrd="0" presId="urn:microsoft.com/office/officeart/2005/8/layout/orgChart1"/>
    <dgm:cxn modelId="{218247A1-2EF8-D745-8B8D-1F83873A63C8}" type="presParOf" srcId="{4EED11C0-B111-FD4F-B6DD-44B00D356FBB}" destId="{4002DB21-638E-FF45-9CEA-F22E63CB58AC}" srcOrd="1" destOrd="0" presId="urn:microsoft.com/office/officeart/2005/8/layout/orgChart1"/>
    <dgm:cxn modelId="{6ED7C0F3-B342-4A49-9645-774FB4CB0114}" type="presParOf" srcId="{2815093B-C7D0-654D-9841-D141255CE93A}" destId="{30D57982-A58E-CC45-8D63-734587F55064}" srcOrd="1" destOrd="0" presId="urn:microsoft.com/office/officeart/2005/8/layout/orgChart1"/>
    <dgm:cxn modelId="{2F42B477-D417-194B-BBC5-5682B2CEDEB6}" type="presParOf" srcId="{30D57982-A58E-CC45-8D63-734587F55064}" destId="{BD647AA7-748C-9E48-8C50-61F437A20EFF}" srcOrd="0" destOrd="0" presId="urn:microsoft.com/office/officeart/2005/8/layout/orgChart1"/>
    <dgm:cxn modelId="{BEB3D7D7-A9ED-9B42-A8D2-5D0D578542AA}" type="presParOf" srcId="{30D57982-A58E-CC45-8D63-734587F55064}" destId="{5D831563-1869-F342-B973-AD39DC8390E1}" srcOrd="1" destOrd="0" presId="urn:microsoft.com/office/officeart/2005/8/layout/orgChart1"/>
    <dgm:cxn modelId="{07A7388D-4C3E-C94E-BDF4-5876D3F27A3C}" type="presParOf" srcId="{5D831563-1869-F342-B973-AD39DC8390E1}" destId="{85FD17D2-86A0-9A4A-A603-B44FB65EE674}" srcOrd="0" destOrd="0" presId="urn:microsoft.com/office/officeart/2005/8/layout/orgChart1"/>
    <dgm:cxn modelId="{9F09E3A8-200E-844D-8BFD-784F47423820}" type="presParOf" srcId="{85FD17D2-86A0-9A4A-A603-B44FB65EE674}" destId="{F8AB09EC-B9C2-DC4D-AC8F-86B8A88DFEBC}" srcOrd="0" destOrd="0" presId="urn:microsoft.com/office/officeart/2005/8/layout/orgChart1"/>
    <dgm:cxn modelId="{5C32E5F9-8A04-1E49-B655-317707F73A94}" type="presParOf" srcId="{85FD17D2-86A0-9A4A-A603-B44FB65EE674}" destId="{EE3E8070-8206-DF49-B693-5EC3F322DFC7}" srcOrd="1" destOrd="0" presId="urn:microsoft.com/office/officeart/2005/8/layout/orgChart1"/>
    <dgm:cxn modelId="{AA48B9C0-CFE9-E941-BBA9-3CD99663F75B}" type="presParOf" srcId="{5D831563-1869-F342-B973-AD39DC8390E1}" destId="{07EF8281-F72E-5846-AF93-F9609CEF9EB0}" srcOrd="1" destOrd="0" presId="urn:microsoft.com/office/officeart/2005/8/layout/orgChart1"/>
    <dgm:cxn modelId="{330786F7-E8EA-8749-A240-409A83B2541A}" type="presParOf" srcId="{07EF8281-F72E-5846-AF93-F9609CEF9EB0}" destId="{EAC08D22-9C6D-D745-80A0-03C3552D5FC3}" srcOrd="0" destOrd="0" presId="urn:microsoft.com/office/officeart/2005/8/layout/orgChart1"/>
    <dgm:cxn modelId="{926F9C09-96AF-7B47-9E20-413903DB3CB9}" type="presParOf" srcId="{07EF8281-F72E-5846-AF93-F9609CEF9EB0}" destId="{BA8D5C4B-7D31-CD43-B645-8C030EB7D258}" srcOrd="1" destOrd="0" presId="urn:microsoft.com/office/officeart/2005/8/layout/orgChart1"/>
    <dgm:cxn modelId="{05CC8EB2-077B-8048-AFC5-B364D6B662FD}" type="presParOf" srcId="{BA8D5C4B-7D31-CD43-B645-8C030EB7D258}" destId="{41E09F14-8558-884D-A590-4BC4F53649B5}" srcOrd="0" destOrd="0" presId="urn:microsoft.com/office/officeart/2005/8/layout/orgChart1"/>
    <dgm:cxn modelId="{EAA88BA0-3A7C-7544-AC19-D7262B1C5A4C}" type="presParOf" srcId="{41E09F14-8558-884D-A590-4BC4F53649B5}" destId="{C6757C8B-E3FD-5D43-B732-C2B7CCFE3B08}" srcOrd="0" destOrd="0" presId="urn:microsoft.com/office/officeart/2005/8/layout/orgChart1"/>
    <dgm:cxn modelId="{68C45112-90A5-A344-86A7-6B73306534F8}" type="presParOf" srcId="{41E09F14-8558-884D-A590-4BC4F53649B5}" destId="{D9BD6340-0105-0E4E-AE1C-39DABC8D2914}" srcOrd="1" destOrd="0" presId="urn:microsoft.com/office/officeart/2005/8/layout/orgChart1"/>
    <dgm:cxn modelId="{5A3B0DBC-2C84-854B-84FA-B54B5E076ECC}" type="presParOf" srcId="{BA8D5C4B-7D31-CD43-B645-8C030EB7D258}" destId="{91D4FE6D-1746-6347-8948-32D69A5D3B80}" srcOrd="1" destOrd="0" presId="urn:microsoft.com/office/officeart/2005/8/layout/orgChart1"/>
    <dgm:cxn modelId="{4E666BC6-9D6E-3945-9D8B-D2DFADF8C758}" type="presParOf" srcId="{BA8D5C4B-7D31-CD43-B645-8C030EB7D258}" destId="{4D19DFBA-CD44-AF4D-9036-C97550245687}" srcOrd="2" destOrd="0" presId="urn:microsoft.com/office/officeart/2005/8/layout/orgChart1"/>
    <dgm:cxn modelId="{C612E065-A39F-C44F-A115-5AAF7A94165F}" type="presParOf" srcId="{07EF8281-F72E-5846-AF93-F9609CEF9EB0}" destId="{4376B422-5F04-5445-B8E2-85BB4238259F}" srcOrd="2" destOrd="0" presId="urn:microsoft.com/office/officeart/2005/8/layout/orgChart1"/>
    <dgm:cxn modelId="{1A0C1D3C-CD11-AE4C-8E89-87AAB05DFCF5}" type="presParOf" srcId="{07EF8281-F72E-5846-AF93-F9609CEF9EB0}" destId="{F6D930CD-B10C-6946-9B8B-696D79F2E9A0}" srcOrd="3" destOrd="0" presId="urn:microsoft.com/office/officeart/2005/8/layout/orgChart1"/>
    <dgm:cxn modelId="{0B9832BA-5590-AA49-B7E0-B80C76564D01}" type="presParOf" srcId="{F6D930CD-B10C-6946-9B8B-696D79F2E9A0}" destId="{4D1FB592-BDD6-DC41-873F-4D3854FAEB1C}" srcOrd="0" destOrd="0" presId="urn:microsoft.com/office/officeart/2005/8/layout/orgChart1"/>
    <dgm:cxn modelId="{BB2E4D58-042D-BC4F-9565-5A0462E04263}" type="presParOf" srcId="{4D1FB592-BDD6-DC41-873F-4D3854FAEB1C}" destId="{41DEF4F6-E51C-3544-8F64-5FAE2E44DB3C}" srcOrd="0" destOrd="0" presId="urn:microsoft.com/office/officeart/2005/8/layout/orgChart1"/>
    <dgm:cxn modelId="{07ED5842-DB80-0C44-B78D-C80AD2C46CBA}" type="presParOf" srcId="{4D1FB592-BDD6-DC41-873F-4D3854FAEB1C}" destId="{04B3B761-74E9-2A47-905F-1AEB3AEC018A}" srcOrd="1" destOrd="0" presId="urn:microsoft.com/office/officeart/2005/8/layout/orgChart1"/>
    <dgm:cxn modelId="{69087D52-E726-5045-9FE5-30822EE161DB}" type="presParOf" srcId="{F6D930CD-B10C-6946-9B8B-696D79F2E9A0}" destId="{978B7844-ADF5-E046-A9EA-F227CF97F798}" srcOrd="1" destOrd="0" presId="urn:microsoft.com/office/officeart/2005/8/layout/orgChart1"/>
    <dgm:cxn modelId="{4849085A-DF9E-3245-8A12-069BC8690465}" type="presParOf" srcId="{F6D930CD-B10C-6946-9B8B-696D79F2E9A0}" destId="{F5980F93-4697-464A-8811-247DA33A1840}" srcOrd="2" destOrd="0" presId="urn:microsoft.com/office/officeart/2005/8/layout/orgChart1"/>
    <dgm:cxn modelId="{6D652458-1A4F-0A4E-9C12-DA1B907AA6F0}" type="presParOf" srcId="{07EF8281-F72E-5846-AF93-F9609CEF9EB0}" destId="{79FED608-49ED-1E4E-8164-0B1CC252F9C3}" srcOrd="4" destOrd="0" presId="urn:microsoft.com/office/officeart/2005/8/layout/orgChart1"/>
    <dgm:cxn modelId="{C3C98898-D40F-2444-8DA8-3C72C0704372}" type="presParOf" srcId="{07EF8281-F72E-5846-AF93-F9609CEF9EB0}" destId="{1310B795-5CA7-D741-8550-8A1DC89FC4E4}" srcOrd="5" destOrd="0" presId="urn:microsoft.com/office/officeart/2005/8/layout/orgChart1"/>
    <dgm:cxn modelId="{CF647214-532C-CE4F-9C25-2710756DA353}" type="presParOf" srcId="{1310B795-5CA7-D741-8550-8A1DC89FC4E4}" destId="{93DE79CE-F703-0648-817A-FC6980894F36}" srcOrd="0" destOrd="0" presId="urn:microsoft.com/office/officeart/2005/8/layout/orgChart1"/>
    <dgm:cxn modelId="{CDC94A98-C67F-414C-838C-24DCA6CD05C3}" type="presParOf" srcId="{93DE79CE-F703-0648-817A-FC6980894F36}" destId="{63FD3212-5E0E-E440-82B1-9530A35CB2D4}" srcOrd="0" destOrd="0" presId="urn:microsoft.com/office/officeart/2005/8/layout/orgChart1"/>
    <dgm:cxn modelId="{B011D98F-71A0-D543-A44B-D7F88CA14883}" type="presParOf" srcId="{93DE79CE-F703-0648-817A-FC6980894F36}" destId="{77B1EB3C-6337-7246-9D86-B0C3C9C57367}" srcOrd="1" destOrd="0" presId="urn:microsoft.com/office/officeart/2005/8/layout/orgChart1"/>
    <dgm:cxn modelId="{590959E1-7265-ED46-9F16-787780A7722A}" type="presParOf" srcId="{1310B795-5CA7-D741-8550-8A1DC89FC4E4}" destId="{FB9366B5-F124-F745-89A0-2D678B5C2431}" srcOrd="1" destOrd="0" presId="urn:microsoft.com/office/officeart/2005/8/layout/orgChart1"/>
    <dgm:cxn modelId="{D0CB0717-39E7-6B43-B902-CB44CCAFA8E5}" type="presParOf" srcId="{1310B795-5CA7-D741-8550-8A1DC89FC4E4}" destId="{44B482AB-A89E-6F4D-8583-D277674D5CDB}" srcOrd="2" destOrd="0" presId="urn:microsoft.com/office/officeart/2005/8/layout/orgChart1"/>
    <dgm:cxn modelId="{786DAC10-AC94-4E49-90FA-845CA2072D4F}" type="presParOf" srcId="{5D831563-1869-F342-B973-AD39DC8390E1}" destId="{D84E872C-B8FC-1A41-A88F-0474EFB690EE}" srcOrd="2" destOrd="0" presId="urn:microsoft.com/office/officeart/2005/8/layout/orgChart1"/>
    <dgm:cxn modelId="{FB01F5C9-D17E-4142-8A48-AFD3B23D3FE5}" type="presParOf" srcId="{30D57982-A58E-CC45-8D63-734587F55064}" destId="{4A5411D8-433B-394A-855E-B44D7A978C5E}" srcOrd="2" destOrd="0" presId="urn:microsoft.com/office/officeart/2005/8/layout/orgChart1"/>
    <dgm:cxn modelId="{851D699D-AC4C-6546-838D-CFDED78B9EBB}" type="presParOf" srcId="{30D57982-A58E-CC45-8D63-734587F55064}" destId="{B0E7473A-B91D-594E-92CE-C04DBCCD7B22}" srcOrd="3" destOrd="0" presId="urn:microsoft.com/office/officeart/2005/8/layout/orgChart1"/>
    <dgm:cxn modelId="{CB179A2F-3A12-C146-AF1B-97F5C1862BDD}" type="presParOf" srcId="{B0E7473A-B91D-594E-92CE-C04DBCCD7B22}" destId="{DFDFBDA1-F32A-0E4E-A40E-E6B2E1B080C5}" srcOrd="0" destOrd="0" presId="urn:microsoft.com/office/officeart/2005/8/layout/orgChart1"/>
    <dgm:cxn modelId="{6C17DC8D-BB44-8E49-B452-D8BE46A97745}" type="presParOf" srcId="{DFDFBDA1-F32A-0E4E-A40E-E6B2E1B080C5}" destId="{EF342A21-24B2-2D44-BDDE-3B23F13390EE}" srcOrd="0" destOrd="0" presId="urn:microsoft.com/office/officeart/2005/8/layout/orgChart1"/>
    <dgm:cxn modelId="{F85092FD-204F-EB43-AE82-5431E7E63B0B}" type="presParOf" srcId="{DFDFBDA1-F32A-0E4E-A40E-E6B2E1B080C5}" destId="{93F542ED-BCD6-9440-A188-B656E545378F}" srcOrd="1" destOrd="0" presId="urn:microsoft.com/office/officeart/2005/8/layout/orgChart1"/>
    <dgm:cxn modelId="{2A8A9E8A-F763-5744-A916-78AA802DDADE}" type="presParOf" srcId="{B0E7473A-B91D-594E-92CE-C04DBCCD7B22}" destId="{DD968382-88F0-0B4C-B33B-330DF5C1378D}" srcOrd="1" destOrd="0" presId="urn:microsoft.com/office/officeart/2005/8/layout/orgChart1"/>
    <dgm:cxn modelId="{DD6AC856-A48C-BF45-93D9-F8303B6BEA32}" type="presParOf" srcId="{DD968382-88F0-0B4C-B33B-330DF5C1378D}" destId="{1638277F-F8F2-ED4F-890C-1515859966A7}" srcOrd="0" destOrd="0" presId="urn:microsoft.com/office/officeart/2005/8/layout/orgChart1"/>
    <dgm:cxn modelId="{434A5103-3E6F-7F4D-AB91-E97769AA666B}" type="presParOf" srcId="{DD968382-88F0-0B4C-B33B-330DF5C1378D}" destId="{2412DA77-3A79-2943-A1A4-5F89FE4AF6EC}" srcOrd="1" destOrd="0" presId="urn:microsoft.com/office/officeart/2005/8/layout/orgChart1"/>
    <dgm:cxn modelId="{B8755707-869D-734A-9B3E-8A395AAD4BE9}" type="presParOf" srcId="{2412DA77-3A79-2943-A1A4-5F89FE4AF6EC}" destId="{A46246E2-EBB0-2348-8EFC-D20DD8B17DC8}" srcOrd="0" destOrd="0" presId="urn:microsoft.com/office/officeart/2005/8/layout/orgChart1"/>
    <dgm:cxn modelId="{E1F921C2-9871-B348-B6A5-CC87EF9C4AA1}" type="presParOf" srcId="{A46246E2-EBB0-2348-8EFC-D20DD8B17DC8}" destId="{BABF0B61-5EC3-F545-950E-73BA7604B65C}" srcOrd="0" destOrd="0" presId="urn:microsoft.com/office/officeart/2005/8/layout/orgChart1"/>
    <dgm:cxn modelId="{3A87677D-D7CF-AE44-A244-14332E57FE44}" type="presParOf" srcId="{A46246E2-EBB0-2348-8EFC-D20DD8B17DC8}" destId="{8B9F3C26-CD06-8940-98A7-0DF3C8519B5A}" srcOrd="1" destOrd="0" presId="urn:microsoft.com/office/officeart/2005/8/layout/orgChart1"/>
    <dgm:cxn modelId="{ADDDF68B-4F97-1B49-879D-3217D6F86CB4}" type="presParOf" srcId="{2412DA77-3A79-2943-A1A4-5F89FE4AF6EC}" destId="{2EA60720-8260-A74E-910B-2BA3ECEA1686}" srcOrd="1" destOrd="0" presId="urn:microsoft.com/office/officeart/2005/8/layout/orgChart1"/>
    <dgm:cxn modelId="{5EFF05A6-B15F-8241-B91D-8F291C457BDB}" type="presParOf" srcId="{2412DA77-3A79-2943-A1A4-5F89FE4AF6EC}" destId="{575C370F-3ECE-1449-A114-531A88AA35CE}" srcOrd="2" destOrd="0" presId="urn:microsoft.com/office/officeart/2005/8/layout/orgChart1"/>
    <dgm:cxn modelId="{F905AEFB-2416-DD4D-9281-F1A82E9D906C}" type="presParOf" srcId="{DD968382-88F0-0B4C-B33B-330DF5C1378D}" destId="{FB4314DD-D129-0444-A985-0759851A74F8}" srcOrd="2" destOrd="0" presId="urn:microsoft.com/office/officeart/2005/8/layout/orgChart1"/>
    <dgm:cxn modelId="{1575FF8B-BB22-3243-BD11-AF5F497DB3E1}" type="presParOf" srcId="{DD968382-88F0-0B4C-B33B-330DF5C1378D}" destId="{EF53F692-8331-5E42-8F23-ED15D53BFBDB}" srcOrd="3" destOrd="0" presId="urn:microsoft.com/office/officeart/2005/8/layout/orgChart1"/>
    <dgm:cxn modelId="{D6E0EEFC-A4E7-6846-AFB1-A079048A6982}" type="presParOf" srcId="{EF53F692-8331-5E42-8F23-ED15D53BFBDB}" destId="{1E10AC18-3604-0B45-B1B2-18CD4A8D4767}" srcOrd="0" destOrd="0" presId="urn:microsoft.com/office/officeart/2005/8/layout/orgChart1"/>
    <dgm:cxn modelId="{82EC2AA3-F7C8-7D43-B5AD-1AF95D52DA9F}" type="presParOf" srcId="{1E10AC18-3604-0B45-B1B2-18CD4A8D4767}" destId="{87794B52-3A47-B548-A139-7F99C6CB3D34}" srcOrd="0" destOrd="0" presId="urn:microsoft.com/office/officeart/2005/8/layout/orgChart1"/>
    <dgm:cxn modelId="{00AF23B8-4B35-CA4A-B1CF-8093D9261630}" type="presParOf" srcId="{1E10AC18-3604-0B45-B1B2-18CD4A8D4767}" destId="{1F72CC1A-3898-274E-AD53-1CDDD109AFE3}" srcOrd="1" destOrd="0" presId="urn:microsoft.com/office/officeart/2005/8/layout/orgChart1"/>
    <dgm:cxn modelId="{1C577B40-5B97-B546-868E-6F9550C912A9}" type="presParOf" srcId="{EF53F692-8331-5E42-8F23-ED15D53BFBDB}" destId="{6D5867B2-7B34-0F42-AF66-B17D915DB180}" srcOrd="1" destOrd="0" presId="urn:microsoft.com/office/officeart/2005/8/layout/orgChart1"/>
    <dgm:cxn modelId="{3BBB9A98-E9B9-2747-8FBF-F529F4A050C3}" type="presParOf" srcId="{EF53F692-8331-5E42-8F23-ED15D53BFBDB}" destId="{4669F32A-DE72-D849-AAF9-37AD086B4921}" srcOrd="2" destOrd="0" presId="urn:microsoft.com/office/officeart/2005/8/layout/orgChart1"/>
    <dgm:cxn modelId="{300D582B-35BC-4548-ACA3-2338AFC1ED5C}" type="presParOf" srcId="{DD968382-88F0-0B4C-B33B-330DF5C1378D}" destId="{D92C3242-4D3A-E54A-BF17-57B189F53628}" srcOrd="4" destOrd="0" presId="urn:microsoft.com/office/officeart/2005/8/layout/orgChart1"/>
    <dgm:cxn modelId="{7AEAB5A9-4C00-3A4C-964B-0B54DCA681D0}" type="presParOf" srcId="{DD968382-88F0-0B4C-B33B-330DF5C1378D}" destId="{D2DC9DC5-ACB3-0649-8E01-2F7DB0F58869}" srcOrd="5" destOrd="0" presId="urn:microsoft.com/office/officeart/2005/8/layout/orgChart1"/>
    <dgm:cxn modelId="{35A5BBF9-5C54-E547-8005-C3AA15D53907}" type="presParOf" srcId="{D2DC9DC5-ACB3-0649-8E01-2F7DB0F58869}" destId="{2203F82A-A770-754A-B655-A8A032DE61F8}" srcOrd="0" destOrd="0" presId="urn:microsoft.com/office/officeart/2005/8/layout/orgChart1"/>
    <dgm:cxn modelId="{7158AFC0-5C4A-CF49-8DDB-B2C6794D6554}" type="presParOf" srcId="{2203F82A-A770-754A-B655-A8A032DE61F8}" destId="{C85019BC-3DDD-9649-A16C-B35038C02C89}" srcOrd="0" destOrd="0" presId="urn:microsoft.com/office/officeart/2005/8/layout/orgChart1"/>
    <dgm:cxn modelId="{D83F0866-4F52-AA40-B102-29CD19886BFD}" type="presParOf" srcId="{2203F82A-A770-754A-B655-A8A032DE61F8}" destId="{9DB4EC5B-D031-914B-9101-2982E73CA642}" srcOrd="1" destOrd="0" presId="urn:microsoft.com/office/officeart/2005/8/layout/orgChart1"/>
    <dgm:cxn modelId="{532CAFC6-8E48-6645-837F-8BCE830F5FEA}" type="presParOf" srcId="{D2DC9DC5-ACB3-0649-8E01-2F7DB0F58869}" destId="{E8560D0E-7185-5146-BFB4-637970F594EE}" srcOrd="1" destOrd="0" presId="urn:microsoft.com/office/officeart/2005/8/layout/orgChart1"/>
    <dgm:cxn modelId="{B7D09063-D1C3-5344-8AA2-0FDA69A5350B}" type="presParOf" srcId="{D2DC9DC5-ACB3-0649-8E01-2F7DB0F58869}" destId="{617BEF8C-A28D-234B-8892-391A0B3E29D7}" srcOrd="2" destOrd="0" presId="urn:microsoft.com/office/officeart/2005/8/layout/orgChart1"/>
    <dgm:cxn modelId="{FF68AFED-0493-984F-9115-FADD386554BA}" type="presParOf" srcId="{B0E7473A-B91D-594E-92CE-C04DBCCD7B22}" destId="{65CC8C8C-9A4C-1545-9AE3-B3B92176393D}" srcOrd="2" destOrd="0" presId="urn:microsoft.com/office/officeart/2005/8/layout/orgChart1"/>
    <dgm:cxn modelId="{B78CB855-2F40-D84D-8326-99D9302DA259}" type="presParOf" srcId="{2815093B-C7D0-654D-9841-D141255CE93A}" destId="{FEE341EC-E132-5047-8844-570256AD2F7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ACE38B5-8931-459D-8EE7-EFD1A3A9E33A}" type="doc">
      <dgm:prSet loTypeId="urn:microsoft.com/office/officeart/2005/8/layout/hList1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097DC971-7DDC-405B-A692-13B475281C6A}">
      <dgm:prSet/>
      <dgm:spPr/>
      <dgm:t>
        <a:bodyPr/>
        <a:lstStyle/>
        <a:p>
          <a:r>
            <a:rPr lang="en-US" baseline="0"/>
            <a:t>Hierarchical LDA</a:t>
          </a:r>
          <a:endParaRPr lang="en-US"/>
        </a:p>
      </dgm:t>
    </dgm:pt>
    <dgm:pt modelId="{D4F2B47F-DB91-4C76-B882-C7AE1F3F841F}" type="parTrans" cxnId="{43A8B1A5-8C35-4794-A529-AD465342101A}">
      <dgm:prSet/>
      <dgm:spPr/>
      <dgm:t>
        <a:bodyPr/>
        <a:lstStyle/>
        <a:p>
          <a:endParaRPr lang="en-US"/>
        </a:p>
      </dgm:t>
    </dgm:pt>
    <dgm:pt modelId="{0E73A253-1D6E-480E-B608-95FC3FC2B8A9}" type="sibTrans" cxnId="{43A8B1A5-8C35-4794-A529-AD465342101A}">
      <dgm:prSet/>
      <dgm:spPr/>
      <dgm:t>
        <a:bodyPr/>
        <a:lstStyle/>
        <a:p>
          <a:endParaRPr lang="en-US"/>
        </a:p>
      </dgm:t>
    </dgm:pt>
    <dgm:pt modelId="{5B60DBF4-54E7-439A-932F-C702141DF8D4}">
      <dgm:prSet/>
      <dgm:spPr/>
      <dgm:t>
        <a:bodyPr/>
        <a:lstStyle/>
        <a:p>
          <a:r>
            <a:rPr lang="en-US" baseline="0"/>
            <a:t>Normal Speed</a:t>
          </a:r>
          <a:endParaRPr lang="en-US"/>
        </a:p>
      </dgm:t>
    </dgm:pt>
    <dgm:pt modelId="{BD020182-069A-43AD-AE7E-4CFC53C98E2E}" type="parTrans" cxnId="{EB4AEBD5-245D-4C1E-97FC-9E184245A424}">
      <dgm:prSet/>
      <dgm:spPr/>
      <dgm:t>
        <a:bodyPr/>
        <a:lstStyle/>
        <a:p>
          <a:endParaRPr lang="en-US"/>
        </a:p>
      </dgm:t>
    </dgm:pt>
    <dgm:pt modelId="{0744E478-94CB-4C87-8963-097FCEF5E83E}" type="sibTrans" cxnId="{EB4AEBD5-245D-4C1E-97FC-9E184245A424}">
      <dgm:prSet/>
      <dgm:spPr/>
      <dgm:t>
        <a:bodyPr/>
        <a:lstStyle/>
        <a:p>
          <a:endParaRPr lang="en-US"/>
        </a:p>
      </dgm:t>
    </dgm:pt>
    <dgm:pt modelId="{257660F8-9F4A-4F08-89E2-522F8A64644A}">
      <dgm:prSet/>
      <dgm:spPr/>
      <dgm:t>
        <a:bodyPr/>
        <a:lstStyle/>
        <a:p>
          <a:r>
            <a:rPr lang="en-US" baseline="0"/>
            <a:t>Duplicate Index: 0.1625</a:t>
          </a:r>
          <a:endParaRPr lang="en-US"/>
        </a:p>
      </dgm:t>
    </dgm:pt>
    <dgm:pt modelId="{B73D133F-3E13-4199-A70F-3D601D7293AC}" type="parTrans" cxnId="{344F5358-110C-45DB-8EFB-5E4F8AC9FB08}">
      <dgm:prSet/>
      <dgm:spPr/>
      <dgm:t>
        <a:bodyPr/>
        <a:lstStyle/>
        <a:p>
          <a:endParaRPr lang="en-US"/>
        </a:p>
      </dgm:t>
    </dgm:pt>
    <dgm:pt modelId="{4237915B-840D-43C7-993A-4BAEBF414504}" type="sibTrans" cxnId="{344F5358-110C-45DB-8EFB-5E4F8AC9FB08}">
      <dgm:prSet/>
      <dgm:spPr/>
      <dgm:t>
        <a:bodyPr/>
        <a:lstStyle/>
        <a:p>
          <a:endParaRPr lang="en-US"/>
        </a:p>
      </dgm:t>
    </dgm:pt>
    <dgm:pt modelId="{29F5D1C0-DAB0-4AED-865A-50CF0C2F5CB6}">
      <dgm:prSet/>
      <dgm:spPr/>
      <dgm:t>
        <a:bodyPr/>
        <a:lstStyle/>
        <a:p>
          <a:r>
            <a:rPr lang="en-US" baseline="0"/>
            <a:t>Fuzzy Clustering – Autoencoder</a:t>
          </a:r>
          <a:endParaRPr lang="en-US"/>
        </a:p>
      </dgm:t>
    </dgm:pt>
    <dgm:pt modelId="{E9D7E2D2-93D3-4F8D-894E-BCC9CDC17A71}" type="parTrans" cxnId="{99DFD59F-E985-4786-BB50-30CF6767FC1E}">
      <dgm:prSet/>
      <dgm:spPr/>
      <dgm:t>
        <a:bodyPr/>
        <a:lstStyle/>
        <a:p>
          <a:endParaRPr lang="en-US"/>
        </a:p>
      </dgm:t>
    </dgm:pt>
    <dgm:pt modelId="{9C87C27B-3B42-4238-B15A-F09E3F18E405}" type="sibTrans" cxnId="{99DFD59F-E985-4786-BB50-30CF6767FC1E}">
      <dgm:prSet/>
      <dgm:spPr/>
      <dgm:t>
        <a:bodyPr/>
        <a:lstStyle/>
        <a:p>
          <a:endParaRPr lang="en-US"/>
        </a:p>
      </dgm:t>
    </dgm:pt>
    <dgm:pt modelId="{9BF1A199-DE26-442D-A900-7F1B64F9F1C0}">
      <dgm:prSet/>
      <dgm:spPr/>
      <dgm:t>
        <a:bodyPr/>
        <a:lstStyle/>
        <a:p>
          <a:r>
            <a:rPr lang="en-US" baseline="0"/>
            <a:t>Need long to to train the autoencoder</a:t>
          </a:r>
          <a:endParaRPr lang="en-US"/>
        </a:p>
      </dgm:t>
    </dgm:pt>
    <dgm:pt modelId="{72BA97B0-91B6-4213-9CFA-0928A2EF8DD3}" type="parTrans" cxnId="{07EC0B3D-1348-4D68-9D83-0C106C3C52EA}">
      <dgm:prSet/>
      <dgm:spPr/>
      <dgm:t>
        <a:bodyPr/>
        <a:lstStyle/>
        <a:p>
          <a:endParaRPr lang="en-US"/>
        </a:p>
      </dgm:t>
    </dgm:pt>
    <dgm:pt modelId="{FA4DA6E3-BC00-4A53-B8CB-548A52AAC385}" type="sibTrans" cxnId="{07EC0B3D-1348-4D68-9D83-0C106C3C52EA}">
      <dgm:prSet/>
      <dgm:spPr/>
      <dgm:t>
        <a:bodyPr/>
        <a:lstStyle/>
        <a:p>
          <a:endParaRPr lang="en-US"/>
        </a:p>
      </dgm:t>
    </dgm:pt>
    <dgm:pt modelId="{83616C9D-4AC7-4836-9C28-2BE20C08172B}">
      <dgm:prSet/>
      <dgm:spPr/>
      <dgm:t>
        <a:bodyPr/>
        <a:lstStyle/>
        <a:p>
          <a:r>
            <a:rPr lang="en-US" baseline="0"/>
            <a:t>More accurate</a:t>
          </a:r>
          <a:endParaRPr lang="en-US"/>
        </a:p>
      </dgm:t>
    </dgm:pt>
    <dgm:pt modelId="{CA9CD59C-69A3-4540-B6A2-30948E4DE70F}" type="parTrans" cxnId="{A015715D-3A8E-4349-B7F2-F89B1E0BE3AF}">
      <dgm:prSet/>
      <dgm:spPr/>
      <dgm:t>
        <a:bodyPr/>
        <a:lstStyle/>
        <a:p>
          <a:endParaRPr lang="en-US"/>
        </a:p>
      </dgm:t>
    </dgm:pt>
    <dgm:pt modelId="{E5C4935A-5126-42DF-92AA-32E68C5F3D99}" type="sibTrans" cxnId="{A015715D-3A8E-4349-B7F2-F89B1E0BE3AF}">
      <dgm:prSet/>
      <dgm:spPr/>
      <dgm:t>
        <a:bodyPr/>
        <a:lstStyle/>
        <a:p>
          <a:endParaRPr lang="en-US"/>
        </a:p>
      </dgm:t>
    </dgm:pt>
    <dgm:pt modelId="{A1675641-E2B4-4DE4-BE28-729A2E4BD801}">
      <dgm:prSet/>
      <dgm:spPr/>
      <dgm:t>
        <a:bodyPr/>
        <a:lstStyle/>
        <a:p>
          <a:r>
            <a:rPr lang="en-US" baseline="0"/>
            <a:t>Duplicate Index: 0.15</a:t>
          </a:r>
          <a:endParaRPr lang="en-US"/>
        </a:p>
      </dgm:t>
    </dgm:pt>
    <dgm:pt modelId="{11DC39CB-B93E-4FA2-B3AF-EF78FDDC1D72}" type="parTrans" cxnId="{63E9BFBB-0549-488B-A2D2-B20405961BA5}">
      <dgm:prSet/>
      <dgm:spPr/>
      <dgm:t>
        <a:bodyPr/>
        <a:lstStyle/>
        <a:p>
          <a:endParaRPr lang="en-US"/>
        </a:p>
      </dgm:t>
    </dgm:pt>
    <dgm:pt modelId="{CA972116-CC66-46DF-915A-9254BC93319E}" type="sibTrans" cxnId="{63E9BFBB-0549-488B-A2D2-B20405961BA5}">
      <dgm:prSet/>
      <dgm:spPr/>
      <dgm:t>
        <a:bodyPr/>
        <a:lstStyle/>
        <a:p>
          <a:endParaRPr lang="en-US"/>
        </a:p>
      </dgm:t>
    </dgm:pt>
    <dgm:pt modelId="{16B31E7C-1B9B-465B-8B3E-1202C9CFB2DF}">
      <dgm:prSet/>
      <dgm:spPr/>
      <dgm:t>
        <a:bodyPr/>
        <a:lstStyle/>
        <a:p>
          <a:r>
            <a:rPr lang="en-US" baseline="0"/>
            <a:t>Fuzzy Clustering – Word2Vec</a:t>
          </a:r>
          <a:endParaRPr lang="en-US"/>
        </a:p>
      </dgm:t>
    </dgm:pt>
    <dgm:pt modelId="{E064BFB5-EA91-4516-B448-269B3C353480}" type="parTrans" cxnId="{DA99B309-9E7B-46FD-8591-74A80E490072}">
      <dgm:prSet/>
      <dgm:spPr/>
      <dgm:t>
        <a:bodyPr/>
        <a:lstStyle/>
        <a:p>
          <a:endParaRPr lang="en-US"/>
        </a:p>
      </dgm:t>
    </dgm:pt>
    <dgm:pt modelId="{1506988B-2EB3-4CE7-BF17-97AA46CDD7C7}" type="sibTrans" cxnId="{DA99B309-9E7B-46FD-8591-74A80E490072}">
      <dgm:prSet/>
      <dgm:spPr/>
      <dgm:t>
        <a:bodyPr/>
        <a:lstStyle/>
        <a:p>
          <a:endParaRPr lang="en-US"/>
        </a:p>
      </dgm:t>
    </dgm:pt>
    <dgm:pt modelId="{21BB2172-558F-4C84-9446-2FC27467D409}">
      <dgm:prSet/>
      <dgm:spPr/>
      <dgm:t>
        <a:bodyPr/>
        <a:lstStyle/>
        <a:p>
          <a:r>
            <a:rPr lang="en-US" baseline="0"/>
            <a:t>Very Fast</a:t>
          </a:r>
          <a:endParaRPr lang="en-US"/>
        </a:p>
      </dgm:t>
    </dgm:pt>
    <dgm:pt modelId="{88A3F13F-DFA9-4EA8-8489-72944D8F2D6E}" type="parTrans" cxnId="{EC4BEFF1-5252-4895-8361-B0052761BEC2}">
      <dgm:prSet/>
      <dgm:spPr/>
      <dgm:t>
        <a:bodyPr/>
        <a:lstStyle/>
        <a:p>
          <a:endParaRPr lang="en-US"/>
        </a:p>
      </dgm:t>
    </dgm:pt>
    <dgm:pt modelId="{794CB02E-983B-4A56-95C0-D9C5FFE97DD1}" type="sibTrans" cxnId="{EC4BEFF1-5252-4895-8361-B0052761BEC2}">
      <dgm:prSet/>
      <dgm:spPr/>
      <dgm:t>
        <a:bodyPr/>
        <a:lstStyle/>
        <a:p>
          <a:endParaRPr lang="en-US"/>
        </a:p>
      </dgm:t>
    </dgm:pt>
    <dgm:pt modelId="{18E65965-B875-47B3-A3FB-D08FD4DEA55F}">
      <dgm:prSet/>
      <dgm:spPr/>
      <dgm:t>
        <a:bodyPr/>
        <a:lstStyle/>
        <a:p>
          <a:r>
            <a:rPr lang="en-US" baseline="0"/>
            <a:t>Duplicate Index: 0.007</a:t>
          </a:r>
          <a:endParaRPr lang="en-US"/>
        </a:p>
      </dgm:t>
    </dgm:pt>
    <dgm:pt modelId="{BA1BF103-0314-4DA2-BD6A-783EEFDED1EF}" type="parTrans" cxnId="{8952D989-F6FD-4A21-9632-AD70671FCBEA}">
      <dgm:prSet/>
      <dgm:spPr/>
      <dgm:t>
        <a:bodyPr/>
        <a:lstStyle/>
        <a:p>
          <a:endParaRPr lang="en-US"/>
        </a:p>
      </dgm:t>
    </dgm:pt>
    <dgm:pt modelId="{29D9E6FC-9709-45A1-A241-B65A812C7EA6}" type="sibTrans" cxnId="{8952D989-F6FD-4A21-9632-AD70671FCBEA}">
      <dgm:prSet/>
      <dgm:spPr/>
      <dgm:t>
        <a:bodyPr/>
        <a:lstStyle/>
        <a:p>
          <a:endParaRPr lang="en-US"/>
        </a:p>
      </dgm:t>
    </dgm:pt>
    <dgm:pt modelId="{9A25D91D-43F5-4193-A84A-220E5C5F81D1}">
      <dgm:prSet/>
      <dgm:spPr/>
      <dgm:t>
        <a:bodyPr/>
        <a:lstStyle/>
        <a:p>
          <a:r>
            <a:rPr lang="en-US" baseline="0"/>
            <a:t>Sometime does not make sense</a:t>
          </a:r>
          <a:endParaRPr lang="en-US"/>
        </a:p>
      </dgm:t>
    </dgm:pt>
    <dgm:pt modelId="{402DDF1F-AE72-4183-887F-82827FA3D2AD}" type="parTrans" cxnId="{91742CAF-AFBF-485F-B060-D960BAFBB97F}">
      <dgm:prSet/>
      <dgm:spPr/>
      <dgm:t>
        <a:bodyPr/>
        <a:lstStyle/>
        <a:p>
          <a:endParaRPr lang="en-US"/>
        </a:p>
      </dgm:t>
    </dgm:pt>
    <dgm:pt modelId="{73DA6085-3AAE-43BF-A664-B036C3ED7770}" type="sibTrans" cxnId="{91742CAF-AFBF-485F-B060-D960BAFBB97F}">
      <dgm:prSet/>
      <dgm:spPr/>
      <dgm:t>
        <a:bodyPr/>
        <a:lstStyle/>
        <a:p>
          <a:endParaRPr lang="en-US"/>
        </a:p>
      </dgm:t>
    </dgm:pt>
    <dgm:pt modelId="{E08CFDB1-D1F9-5442-8F14-484A0A445DCC}" type="pres">
      <dgm:prSet presAssocID="{DACE38B5-8931-459D-8EE7-EFD1A3A9E33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3BAD1FC-2C73-214B-9426-7EB82BE3BD11}" type="pres">
      <dgm:prSet presAssocID="{097DC971-7DDC-405B-A692-13B475281C6A}" presName="composite" presStyleCnt="0"/>
      <dgm:spPr/>
    </dgm:pt>
    <dgm:pt modelId="{BBE9C9D6-5DB4-1249-BC59-182254DE55F6}" type="pres">
      <dgm:prSet presAssocID="{097DC971-7DDC-405B-A692-13B475281C6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6C5FD6-406B-8E4B-BD0E-DEF8A6270236}" type="pres">
      <dgm:prSet presAssocID="{097DC971-7DDC-405B-A692-13B475281C6A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BA6EE9-0297-404C-8848-AA9ED3C96A3F}" type="pres">
      <dgm:prSet presAssocID="{0E73A253-1D6E-480E-B608-95FC3FC2B8A9}" presName="space" presStyleCnt="0"/>
      <dgm:spPr/>
    </dgm:pt>
    <dgm:pt modelId="{6757E723-8F16-2949-A25B-3A4AE003C51E}" type="pres">
      <dgm:prSet presAssocID="{29F5D1C0-DAB0-4AED-865A-50CF0C2F5CB6}" presName="composite" presStyleCnt="0"/>
      <dgm:spPr/>
    </dgm:pt>
    <dgm:pt modelId="{48F7E288-0411-B14D-B114-A2974F814054}" type="pres">
      <dgm:prSet presAssocID="{29F5D1C0-DAB0-4AED-865A-50CF0C2F5CB6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84494E-835E-434C-AC0C-3D4A9AE38310}" type="pres">
      <dgm:prSet presAssocID="{29F5D1C0-DAB0-4AED-865A-50CF0C2F5CB6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82F480-05BC-9944-A519-C2B8E4B0DC6C}" type="pres">
      <dgm:prSet presAssocID="{9C87C27B-3B42-4238-B15A-F09E3F18E405}" presName="space" presStyleCnt="0"/>
      <dgm:spPr/>
    </dgm:pt>
    <dgm:pt modelId="{1CBD9659-A683-BE4D-BE71-F81B4B0B8EAE}" type="pres">
      <dgm:prSet presAssocID="{16B31E7C-1B9B-465B-8B3E-1202C9CFB2DF}" presName="composite" presStyleCnt="0"/>
      <dgm:spPr/>
    </dgm:pt>
    <dgm:pt modelId="{FFEC5C2C-8054-DD4A-9563-009958C15807}" type="pres">
      <dgm:prSet presAssocID="{16B31E7C-1B9B-465B-8B3E-1202C9CFB2DF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40B473-8111-9747-8F34-CBABCE14DFC5}" type="pres">
      <dgm:prSet presAssocID="{16B31E7C-1B9B-465B-8B3E-1202C9CFB2DF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3D2A16D-34F3-1D48-B865-15D4E959E4A9}" type="presOf" srcId="{18E65965-B875-47B3-A3FB-D08FD4DEA55F}" destId="{9A40B473-8111-9747-8F34-CBABCE14DFC5}" srcOrd="0" destOrd="1" presId="urn:microsoft.com/office/officeart/2005/8/layout/hList1"/>
    <dgm:cxn modelId="{35C418A4-CBA6-7E49-AB56-9B78BAB70807}" type="presOf" srcId="{DACE38B5-8931-459D-8EE7-EFD1A3A9E33A}" destId="{E08CFDB1-D1F9-5442-8F14-484A0A445DCC}" srcOrd="0" destOrd="0" presId="urn:microsoft.com/office/officeart/2005/8/layout/hList1"/>
    <dgm:cxn modelId="{99DFD59F-E985-4786-BB50-30CF6767FC1E}" srcId="{DACE38B5-8931-459D-8EE7-EFD1A3A9E33A}" destId="{29F5D1C0-DAB0-4AED-865A-50CF0C2F5CB6}" srcOrd="1" destOrd="0" parTransId="{E9D7E2D2-93D3-4F8D-894E-BCC9CDC17A71}" sibTransId="{9C87C27B-3B42-4238-B15A-F09E3F18E405}"/>
    <dgm:cxn modelId="{91742CAF-AFBF-485F-B060-D960BAFBB97F}" srcId="{16B31E7C-1B9B-465B-8B3E-1202C9CFB2DF}" destId="{9A25D91D-43F5-4193-A84A-220E5C5F81D1}" srcOrd="2" destOrd="0" parTransId="{402DDF1F-AE72-4183-887F-82827FA3D2AD}" sibTransId="{73DA6085-3AAE-43BF-A664-B036C3ED7770}"/>
    <dgm:cxn modelId="{9F34B33D-D8B5-1445-80EA-C35487F62DCA}" type="presOf" srcId="{83616C9D-4AC7-4836-9C28-2BE20C08172B}" destId="{3C84494E-835E-434C-AC0C-3D4A9AE38310}" srcOrd="0" destOrd="1" presId="urn:microsoft.com/office/officeart/2005/8/layout/hList1"/>
    <dgm:cxn modelId="{363FA9B6-3DE7-AC45-A56F-605EAF60FA0E}" type="presOf" srcId="{9A25D91D-43F5-4193-A84A-220E5C5F81D1}" destId="{9A40B473-8111-9747-8F34-CBABCE14DFC5}" srcOrd="0" destOrd="2" presId="urn:microsoft.com/office/officeart/2005/8/layout/hList1"/>
    <dgm:cxn modelId="{8952D989-F6FD-4A21-9632-AD70671FCBEA}" srcId="{16B31E7C-1B9B-465B-8B3E-1202C9CFB2DF}" destId="{18E65965-B875-47B3-A3FB-D08FD4DEA55F}" srcOrd="1" destOrd="0" parTransId="{BA1BF103-0314-4DA2-BD6A-783EEFDED1EF}" sibTransId="{29D9E6FC-9709-45A1-A241-B65A812C7EA6}"/>
    <dgm:cxn modelId="{0A8430C1-1906-F345-959B-A90BDF6B2E28}" type="presOf" srcId="{A1675641-E2B4-4DE4-BE28-729A2E4BD801}" destId="{3C84494E-835E-434C-AC0C-3D4A9AE38310}" srcOrd="0" destOrd="2" presId="urn:microsoft.com/office/officeart/2005/8/layout/hList1"/>
    <dgm:cxn modelId="{EC4BEFF1-5252-4895-8361-B0052761BEC2}" srcId="{16B31E7C-1B9B-465B-8B3E-1202C9CFB2DF}" destId="{21BB2172-558F-4C84-9446-2FC27467D409}" srcOrd="0" destOrd="0" parTransId="{88A3F13F-DFA9-4EA8-8489-72944D8F2D6E}" sibTransId="{794CB02E-983B-4A56-95C0-D9C5FFE97DD1}"/>
    <dgm:cxn modelId="{AFEAC18C-E615-284C-9AA1-C0BE4864F746}" type="presOf" srcId="{097DC971-7DDC-405B-A692-13B475281C6A}" destId="{BBE9C9D6-5DB4-1249-BC59-182254DE55F6}" srcOrd="0" destOrd="0" presId="urn:microsoft.com/office/officeart/2005/8/layout/hList1"/>
    <dgm:cxn modelId="{43A8B1A5-8C35-4794-A529-AD465342101A}" srcId="{DACE38B5-8931-459D-8EE7-EFD1A3A9E33A}" destId="{097DC971-7DDC-405B-A692-13B475281C6A}" srcOrd="0" destOrd="0" parTransId="{D4F2B47F-DB91-4C76-B882-C7AE1F3F841F}" sibTransId="{0E73A253-1D6E-480E-B608-95FC3FC2B8A9}"/>
    <dgm:cxn modelId="{63E9BFBB-0549-488B-A2D2-B20405961BA5}" srcId="{29F5D1C0-DAB0-4AED-865A-50CF0C2F5CB6}" destId="{A1675641-E2B4-4DE4-BE28-729A2E4BD801}" srcOrd="2" destOrd="0" parTransId="{11DC39CB-B93E-4FA2-B3AF-EF78FDDC1D72}" sibTransId="{CA972116-CC66-46DF-915A-9254BC93319E}"/>
    <dgm:cxn modelId="{07EC0B3D-1348-4D68-9D83-0C106C3C52EA}" srcId="{29F5D1C0-DAB0-4AED-865A-50CF0C2F5CB6}" destId="{9BF1A199-DE26-442D-A900-7F1B64F9F1C0}" srcOrd="0" destOrd="0" parTransId="{72BA97B0-91B6-4213-9CFA-0928A2EF8DD3}" sibTransId="{FA4DA6E3-BC00-4A53-B8CB-548A52AAC385}"/>
    <dgm:cxn modelId="{DA99B309-9E7B-46FD-8591-74A80E490072}" srcId="{DACE38B5-8931-459D-8EE7-EFD1A3A9E33A}" destId="{16B31E7C-1B9B-465B-8B3E-1202C9CFB2DF}" srcOrd="2" destOrd="0" parTransId="{E064BFB5-EA91-4516-B448-269B3C353480}" sibTransId="{1506988B-2EB3-4CE7-BF17-97AA46CDD7C7}"/>
    <dgm:cxn modelId="{1506CBAB-A740-5448-9A71-F60D46193F10}" type="presOf" srcId="{29F5D1C0-DAB0-4AED-865A-50CF0C2F5CB6}" destId="{48F7E288-0411-B14D-B114-A2974F814054}" srcOrd="0" destOrd="0" presId="urn:microsoft.com/office/officeart/2005/8/layout/hList1"/>
    <dgm:cxn modelId="{20316A9B-FEEE-DE40-B417-1A0C8F12E430}" type="presOf" srcId="{5B60DBF4-54E7-439A-932F-C702141DF8D4}" destId="{5B6C5FD6-406B-8E4B-BD0E-DEF8A6270236}" srcOrd="0" destOrd="0" presId="urn:microsoft.com/office/officeart/2005/8/layout/hList1"/>
    <dgm:cxn modelId="{EB4AEBD5-245D-4C1E-97FC-9E184245A424}" srcId="{097DC971-7DDC-405B-A692-13B475281C6A}" destId="{5B60DBF4-54E7-439A-932F-C702141DF8D4}" srcOrd="0" destOrd="0" parTransId="{BD020182-069A-43AD-AE7E-4CFC53C98E2E}" sibTransId="{0744E478-94CB-4C87-8963-097FCEF5E83E}"/>
    <dgm:cxn modelId="{8285EEDA-5C5D-BB4A-87C8-496ECC40196E}" type="presOf" srcId="{16B31E7C-1B9B-465B-8B3E-1202C9CFB2DF}" destId="{FFEC5C2C-8054-DD4A-9563-009958C15807}" srcOrd="0" destOrd="0" presId="urn:microsoft.com/office/officeart/2005/8/layout/hList1"/>
    <dgm:cxn modelId="{D3AD02A7-3B67-3942-A0C9-1F0AF76DC3C0}" type="presOf" srcId="{9BF1A199-DE26-442D-A900-7F1B64F9F1C0}" destId="{3C84494E-835E-434C-AC0C-3D4A9AE38310}" srcOrd="0" destOrd="0" presId="urn:microsoft.com/office/officeart/2005/8/layout/hList1"/>
    <dgm:cxn modelId="{344F5358-110C-45DB-8EFB-5E4F8AC9FB08}" srcId="{097DC971-7DDC-405B-A692-13B475281C6A}" destId="{257660F8-9F4A-4F08-89E2-522F8A64644A}" srcOrd="1" destOrd="0" parTransId="{B73D133F-3E13-4199-A70F-3D601D7293AC}" sibTransId="{4237915B-840D-43C7-993A-4BAEBF414504}"/>
    <dgm:cxn modelId="{AAA54BF1-019F-7D48-A685-05816F8119E1}" type="presOf" srcId="{21BB2172-558F-4C84-9446-2FC27467D409}" destId="{9A40B473-8111-9747-8F34-CBABCE14DFC5}" srcOrd="0" destOrd="0" presId="urn:microsoft.com/office/officeart/2005/8/layout/hList1"/>
    <dgm:cxn modelId="{FB9A28F4-C5B4-EA46-A979-53B39E5E16DF}" type="presOf" srcId="{257660F8-9F4A-4F08-89E2-522F8A64644A}" destId="{5B6C5FD6-406B-8E4B-BD0E-DEF8A6270236}" srcOrd="0" destOrd="1" presId="urn:microsoft.com/office/officeart/2005/8/layout/hList1"/>
    <dgm:cxn modelId="{A015715D-3A8E-4349-B7F2-F89B1E0BE3AF}" srcId="{29F5D1C0-DAB0-4AED-865A-50CF0C2F5CB6}" destId="{83616C9D-4AC7-4836-9C28-2BE20C08172B}" srcOrd="1" destOrd="0" parTransId="{CA9CD59C-69A3-4540-B6A2-30948E4DE70F}" sibTransId="{E5C4935A-5126-42DF-92AA-32E68C5F3D99}"/>
    <dgm:cxn modelId="{71324FAA-A1CF-5C48-AAF1-A858BD1FAEAE}" type="presParOf" srcId="{E08CFDB1-D1F9-5442-8F14-484A0A445DCC}" destId="{13BAD1FC-2C73-214B-9426-7EB82BE3BD11}" srcOrd="0" destOrd="0" presId="urn:microsoft.com/office/officeart/2005/8/layout/hList1"/>
    <dgm:cxn modelId="{2E140E5A-E5CA-6C4A-82C0-C1675859BB1E}" type="presParOf" srcId="{13BAD1FC-2C73-214B-9426-7EB82BE3BD11}" destId="{BBE9C9D6-5DB4-1249-BC59-182254DE55F6}" srcOrd="0" destOrd="0" presId="urn:microsoft.com/office/officeart/2005/8/layout/hList1"/>
    <dgm:cxn modelId="{F16A0139-593B-7847-AC0E-398EC954105F}" type="presParOf" srcId="{13BAD1FC-2C73-214B-9426-7EB82BE3BD11}" destId="{5B6C5FD6-406B-8E4B-BD0E-DEF8A6270236}" srcOrd="1" destOrd="0" presId="urn:microsoft.com/office/officeart/2005/8/layout/hList1"/>
    <dgm:cxn modelId="{5A353E63-248E-B94A-9231-5743CEFFD40D}" type="presParOf" srcId="{E08CFDB1-D1F9-5442-8F14-484A0A445DCC}" destId="{24BA6EE9-0297-404C-8848-AA9ED3C96A3F}" srcOrd="1" destOrd="0" presId="urn:microsoft.com/office/officeart/2005/8/layout/hList1"/>
    <dgm:cxn modelId="{7F63A833-DAAA-F149-B158-65BB114A7F13}" type="presParOf" srcId="{E08CFDB1-D1F9-5442-8F14-484A0A445DCC}" destId="{6757E723-8F16-2949-A25B-3A4AE003C51E}" srcOrd="2" destOrd="0" presId="urn:microsoft.com/office/officeart/2005/8/layout/hList1"/>
    <dgm:cxn modelId="{A2BCE896-8675-8545-B376-3BB52A631997}" type="presParOf" srcId="{6757E723-8F16-2949-A25B-3A4AE003C51E}" destId="{48F7E288-0411-B14D-B114-A2974F814054}" srcOrd="0" destOrd="0" presId="urn:microsoft.com/office/officeart/2005/8/layout/hList1"/>
    <dgm:cxn modelId="{6D6038B3-12F2-DB4F-A51B-DFF044DCA453}" type="presParOf" srcId="{6757E723-8F16-2949-A25B-3A4AE003C51E}" destId="{3C84494E-835E-434C-AC0C-3D4A9AE38310}" srcOrd="1" destOrd="0" presId="urn:microsoft.com/office/officeart/2005/8/layout/hList1"/>
    <dgm:cxn modelId="{37795F9C-4811-ED4E-A1EF-C2F287F3EE33}" type="presParOf" srcId="{E08CFDB1-D1F9-5442-8F14-484A0A445DCC}" destId="{A482F480-05BC-9944-A519-C2B8E4B0DC6C}" srcOrd="3" destOrd="0" presId="urn:microsoft.com/office/officeart/2005/8/layout/hList1"/>
    <dgm:cxn modelId="{C68D7901-90AA-594E-8603-770C40059F32}" type="presParOf" srcId="{E08CFDB1-D1F9-5442-8F14-484A0A445DCC}" destId="{1CBD9659-A683-BE4D-BE71-F81B4B0B8EAE}" srcOrd="4" destOrd="0" presId="urn:microsoft.com/office/officeart/2005/8/layout/hList1"/>
    <dgm:cxn modelId="{9824FC4A-B287-3D4A-9B6E-EB2A905D6FAA}" type="presParOf" srcId="{1CBD9659-A683-BE4D-BE71-F81B4B0B8EAE}" destId="{FFEC5C2C-8054-DD4A-9563-009958C15807}" srcOrd="0" destOrd="0" presId="urn:microsoft.com/office/officeart/2005/8/layout/hList1"/>
    <dgm:cxn modelId="{BD31FD12-D960-2E4C-BFA3-8B75771C2141}" type="presParOf" srcId="{1CBD9659-A683-BE4D-BE71-F81B4B0B8EAE}" destId="{9A40B473-8111-9747-8F34-CBABCE14DFC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6C9330-92F8-9344-B2C5-38BEBB34A670}">
      <dsp:nvSpPr>
        <dsp:cNvPr id="0" name=""/>
        <dsp:cNvSpPr/>
      </dsp:nvSpPr>
      <dsp:spPr>
        <a:xfrm>
          <a:off x="0" y="1054980"/>
          <a:ext cx="10363200" cy="1369694"/>
        </a:xfrm>
        <a:prstGeom prst="notched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3C19F6D-4042-C549-88D0-E3E95A216EAE}">
      <dsp:nvSpPr>
        <dsp:cNvPr id="0" name=""/>
        <dsp:cNvSpPr/>
      </dsp:nvSpPr>
      <dsp:spPr>
        <a:xfrm>
          <a:off x="4098" y="0"/>
          <a:ext cx="1792054" cy="1369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baseline="0" smtClean="0"/>
            <a:t>Raw text</a:t>
          </a:r>
          <a:endParaRPr lang="en-US" sz="1900" kern="1200"/>
        </a:p>
      </dsp:txBody>
      <dsp:txXfrm>
        <a:off x="4098" y="0"/>
        <a:ext cx="1792054" cy="1369694"/>
      </dsp:txXfrm>
    </dsp:sp>
    <dsp:sp modelId="{6F44E1DF-25D5-AB46-872C-C277139DA193}">
      <dsp:nvSpPr>
        <dsp:cNvPr id="0" name=""/>
        <dsp:cNvSpPr/>
      </dsp:nvSpPr>
      <dsp:spPr>
        <a:xfrm>
          <a:off x="728914" y="1540906"/>
          <a:ext cx="342423" cy="342423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BDD0586-53BE-FC43-B2FD-EB56FB12D29C}">
      <dsp:nvSpPr>
        <dsp:cNvPr id="0" name=""/>
        <dsp:cNvSpPr/>
      </dsp:nvSpPr>
      <dsp:spPr>
        <a:xfrm>
          <a:off x="1885755" y="2054542"/>
          <a:ext cx="1792054" cy="1369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baseline="0" dirty="0" smtClean="0"/>
            <a:t>Remove stop words and special characters</a:t>
          </a:r>
          <a:endParaRPr lang="en-US" sz="1900" kern="1200" dirty="0"/>
        </a:p>
      </dsp:txBody>
      <dsp:txXfrm>
        <a:off x="1885755" y="2054542"/>
        <a:ext cx="1792054" cy="1369694"/>
      </dsp:txXfrm>
    </dsp:sp>
    <dsp:sp modelId="{8AE3F441-1013-2E4C-BCD5-E919AA466927}">
      <dsp:nvSpPr>
        <dsp:cNvPr id="0" name=""/>
        <dsp:cNvSpPr/>
      </dsp:nvSpPr>
      <dsp:spPr>
        <a:xfrm>
          <a:off x="2610571" y="1540906"/>
          <a:ext cx="342423" cy="342423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17D089C-3631-724D-976A-80360D7DAC73}">
      <dsp:nvSpPr>
        <dsp:cNvPr id="0" name=""/>
        <dsp:cNvSpPr/>
      </dsp:nvSpPr>
      <dsp:spPr>
        <a:xfrm>
          <a:off x="3767412" y="0"/>
          <a:ext cx="1792054" cy="1369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baseline="0" smtClean="0"/>
            <a:t>Stemming (Lemmatization)</a:t>
          </a:r>
          <a:endParaRPr lang="en-US" sz="1900" kern="1200"/>
        </a:p>
      </dsp:txBody>
      <dsp:txXfrm>
        <a:off x="3767412" y="0"/>
        <a:ext cx="1792054" cy="1369694"/>
      </dsp:txXfrm>
    </dsp:sp>
    <dsp:sp modelId="{B47FE601-2E26-E143-8318-A5423E432A71}">
      <dsp:nvSpPr>
        <dsp:cNvPr id="0" name=""/>
        <dsp:cNvSpPr/>
      </dsp:nvSpPr>
      <dsp:spPr>
        <a:xfrm>
          <a:off x="4492228" y="1540906"/>
          <a:ext cx="342423" cy="342423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0ED0F04-4272-6147-B96F-D2EB39BCA13B}">
      <dsp:nvSpPr>
        <dsp:cNvPr id="0" name=""/>
        <dsp:cNvSpPr/>
      </dsp:nvSpPr>
      <dsp:spPr>
        <a:xfrm>
          <a:off x="5649069" y="2054542"/>
          <a:ext cx="1792054" cy="1369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baseline="0" smtClean="0"/>
            <a:t>Tf-idf vectorization</a:t>
          </a:r>
          <a:endParaRPr lang="en-US" sz="1900" kern="1200"/>
        </a:p>
      </dsp:txBody>
      <dsp:txXfrm>
        <a:off x="5649069" y="2054542"/>
        <a:ext cx="1792054" cy="1369694"/>
      </dsp:txXfrm>
    </dsp:sp>
    <dsp:sp modelId="{6762D79D-8768-9B47-B27A-1492B8CCC11F}">
      <dsp:nvSpPr>
        <dsp:cNvPr id="0" name=""/>
        <dsp:cNvSpPr/>
      </dsp:nvSpPr>
      <dsp:spPr>
        <a:xfrm>
          <a:off x="6373885" y="1540906"/>
          <a:ext cx="342423" cy="342423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FB30037-2B5F-4B4A-9AC8-C365596FB2B9}">
      <dsp:nvSpPr>
        <dsp:cNvPr id="0" name=""/>
        <dsp:cNvSpPr/>
      </dsp:nvSpPr>
      <dsp:spPr>
        <a:xfrm>
          <a:off x="7530726" y="0"/>
          <a:ext cx="1792054" cy="1369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baseline="0" dirty="0" smtClean="0"/>
            <a:t>Hierarchical Clustering</a:t>
          </a:r>
          <a:endParaRPr lang="en-US" sz="1900" kern="1200" dirty="0"/>
        </a:p>
      </dsp:txBody>
      <dsp:txXfrm>
        <a:off x="7530726" y="0"/>
        <a:ext cx="1792054" cy="1369694"/>
      </dsp:txXfrm>
    </dsp:sp>
    <dsp:sp modelId="{16111D4D-41F1-5C4C-832A-FC4E43050AC8}">
      <dsp:nvSpPr>
        <dsp:cNvPr id="0" name=""/>
        <dsp:cNvSpPr/>
      </dsp:nvSpPr>
      <dsp:spPr>
        <a:xfrm>
          <a:off x="8255542" y="1540906"/>
          <a:ext cx="342423" cy="342423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6C9330-92F8-9344-B2C5-38BEBB34A670}">
      <dsp:nvSpPr>
        <dsp:cNvPr id="0" name=""/>
        <dsp:cNvSpPr/>
      </dsp:nvSpPr>
      <dsp:spPr>
        <a:xfrm>
          <a:off x="0" y="1027232"/>
          <a:ext cx="10363826" cy="1369642"/>
        </a:xfrm>
        <a:prstGeom prst="notched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3C19F6D-4042-C549-88D0-E3E95A216EAE}">
      <dsp:nvSpPr>
        <dsp:cNvPr id="0" name=""/>
        <dsp:cNvSpPr/>
      </dsp:nvSpPr>
      <dsp:spPr>
        <a:xfrm>
          <a:off x="2561" y="0"/>
          <a:ext cx="1491571" cy="1369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smtClean="0"/>
            <a:t>Raw text</a:t>
          </a:r>
          <a:endParaRPr lang="en-US" sz="1500" kern="1200"/>
        </a:p>
      </dsp:txBody>
      <dsp:txXfrm>
        <a:off x="2561" y="0"/>
        <a:ext cx="1491571" cy="1369642"/>
      </dsp:txXfrm>
    </dsp:sp>
    <dsp:sp modelId="{6F44E1DF-25D5-AB46-872C-C277139DA193}">
      <dsp:nvSpPr>
        <dsp:cNvPr id="0" name=""/>
        <dsp:cNvSpPr/>
      </dsp:nvSpPr>
      <dsp:spPr>
        <a:xfrm>
          <a:off x="577142" y="1540848"/>
          <a:ext cx="342410" cy="342410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BDD0586-53BE-FC43-B2FD-EB56FB12D29C}">
      <dsp:nvSpPr>
        <dsp:cNvPr id="0" name=""/>
        <dsp:cNvSpPr/>
      </dsp:nvSpPr>
      <dsp:spPr>
        <a:xfrm>
          <a:off x="1568711" y="2054464"/>
          <a:ext cx="1491571" cy="1369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smtClean="0"/>
            <a:t>Remove stop words and special characters</a:t>
          </a:r>
          <a:endParaRPr lang="en-US" sz="1500" kern="1200"/>
        </a:p>
      </dsp:txBody>
      <dsp:txXfrm>
        <a:off x="1568711" y="2054464"/>
        <a:ext cx="1491571" cy="1369642"/>
      </dsp:txXfrm>
    </dsp:sp>
    <dsp:sp modelId="{8AE3F441-1013-2E4C-BCD5-E919AA466927}">
      <dsp:nvSpPr>
        <dsp:cNvPr id="0" name=""/>
        <dsp:cNvSpPr/>
      </dsp:nvSpPr>
      <dsp:spPr>
        <a:xfrm>
          <a:off x="2143291" y="1540848"/>
          <a:ext cx="342410" cy="342410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17D089C-3631-724D-976A-80360D7DAC73}">
      <dsp:nvSpPr>
        <dsp:cNvPr id="0" name=""/>
        <dsp:cNvSpPr/>
      </dsp:nvSpPr>
      <dsp:spPr>
        <a:xfrm>
          <a:off x="3134861" y="0"/>
          <a:ext cx="1491571" cy="1369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smtClean="0"/>
            <a:t>Stemming (Lemmatization)</a:t>
          </a:r>
          <a:endParaRPr lang="en-US" sz="1500" kern="1200"/>
        </a:p>
      </dsp:txBody>
      <dsp:txXfrm>
        <a:off x="3134861" y="0"/>
        <a:ext cx="1491571" cy="1369642"/>
      </dsp:txXfrm>
    </dsp:sp>
    <dsp:sp modelId="{B47FE601-2E26-E143-8318-A5423E432A71}">
      <dsp:nvSpPr>
        <dsp:cNvPr id="0" name=""/>
        <dsp:cNvSpPr/>
      </dsp:nvSpPr>
      <dsp:spPr>
        <a:xfrm>
          <a:off x="3709441" y="1540848"/>
          <a:ext cx="342410" cy="342410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0ED0F04-4272-6147-B96F-D2EB39BCA13B}">
      <dsp:nvSpPr>
        <dsp:cNvPr id="0" name=""/>
        <dsp:cNvSpPr/>
      </dsp:nvSpPr>
      <dsp:spPr>
        <a:xfrm>
          <a:off x="4701010" y="2054464"/>
          <a:ext cx="1491571" cy="1369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smtClean="0"/>
            <a:t>Tf-idf vectorization</a:t>
          </a:r>
          <a:endParaRPr lang="en-US" sz="1500" kern="1200"/>
        </a:p>
      </dsp:txBody>
      <dsp:txXfrm>
        <a:off x="4701010" y="2054464"/>
        <a:ext cx="1491571" cy="1369642"/>
      </dsp:txXfrm>
    </dsp:sp>
    <dsp:sp modelId="{6762D79D-8768-9B47-B27A-1492B8CCC11F}">
      <dsp:nvSpPr>
        <dsp:cNvPr id="0" name=""/>
        <dsp:cNvSpPr/>
      </dsp:nvSpPr>
      <dsp:spPr>
        <a:xfrm>
          <a:off x="5275591" y="1540848"/>
          <a:ext cx="342410" cy="342410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D99CCD1-993B-3749-8BB6-77EBE9ED8ED7}">
      <dsp:nvSpPr>
        <dsp:cNvPr id="0" name=""/>
        <dsp:cNvSpPr/>
      </dsp:nvSpPr>
      <dsp:spPr>
        <a:xfrm>
          <a:off x="6267160" y="0"/>
          <a:ext cx="1491571" cy="1369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dirty="0" smtClean="0">
              <a:solidFill>
                <a:srgbClr val="C00000"/>
              </a:solidFill>
            </a:rPr>
            <a:t>Dimensionality Reduction</a:t>
          </a:r>
          <a:endParaRPr lang="en-US" sz="1500" kern="1200" dirty="0">
            <a:solidFill>
              <a:srgbClr val="C00000"/>
            </a:solidFill>
          </a:endParaRPr>
        </a:p>
      </dsp:txBody>
      <dsp:txXfrm>
        <a:off x="6267160" y="0"/>
        <a:ext cx="1491571" cy="1369642"/>
      </dsp:txXfrm>
    </dsp:sp>
    <dsp:sp modelId="{2552A628-74BC-A245-AD00-D29DAF442FCB}">
      <dsp:nvSpPr>
        <dsp:cNvPr id="0" name=""/>
        <dsp:cNvSpPr/>
      </dsp:nvSpPr>
      <dsp:spPr>
        <a:xfrm>
          <a:off x="6841740" y="1540848"/>
          <a:ext cx="342410" cy="342410"/>
        </a:xfrm>
        <a:prstGeom prst="ellipse">
          <a:avLst/>
        </a:prstGeom>
        <a:solidFill>
          <a:srgbClr val="C00000"/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A954255-A847-3A45-BCE5-4356B402AD52}">
      <dsp:nvSpPr>
        <dsp:cNvPr id="0" name=""/>
        <dsp:cNvSpPr/>
      </dsp:nvSpPr>
      <dsp:spPr>
        <a:xfrm>
          <a:off x="7833310" y="2054464"/>
          <a:ext cx="1491571" cy="1369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smtClean="0"/>
            <a:t>Hierarchical Clustering</a:t>
          </a:r>
          <a:endParaRPr lang="en-US" sz="1500" kern="1200"/>
        </a:p>
      </dsp:txBody>
      <dsp:txXfrm>
        <a:off x="7833310" y="2054464"/>
        <a:ext cx="1491571" cy="1369642"/>
      </dsp:txXfrm>
    </dsp:sp>
    <dsp:sp modelId="{FA30EC64-52FD-AD4E-9F03-9A778FF3238A}">
      <dsp:nvSpPr>
        <dsp:cNvPr id="0" name=""/>
        <dsp:cNvSpPr/>
      </dsp:nvSpPr>
      <dsp:spPr>
        <a:xfrm>
          <a:off x="8407890" y="1540848"/>
          <a:ext cx="342410" cy="342410"/>
        </a:xfrm>
        <a:prstGeom prst="ellips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FDB18-53EF-B346-BB24-9B07668C0EF4}">
      <dsp:nvSpPr>
        <dsp:cNvPr id="0" name=""/>
        <dsp:cNvSpPr/>
      </dsp:nvSpPr>
      <dsp:spPr>
        <a:xfrm>
          <a:off x="6587706" y="1679524"/>
          <a:ext cx="207789" cy="35878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87834"/>
              </a:lnTo>
              <a:lnTo>
                <a:pt x="207789" y="3587834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30B406-6900-D941-BEFC-5DFA6368953C}">
      <dsp:nvSpPr>
        <dsp:cNvPr id="0" name=""/>
        <dsp:cNvSpPr/>
      </dsp:nvSpPr>
      <dsp:spPr>
        <a:xfrm>
          <a:off x="6587706" y="1679524"/>
          <a:ext cx="207789" cy="26042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04296"/>
              </a:lnTo>
              <a:lnTo>
                <a:pt x="207789" y="2604296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EF51F6-9676-C744-95D2-1294FE04073E}">
      <dsp:nvSpPr>
        <dsp:cNvPr id="0" name=""/>
        <dsp:cNvSpPr/>
      </dsp:nvSpPr>
      <dsp:spPr>
        <a:xfrm>
          <a:off x="6587706" y="1679524"/>
          <a:ext cx="207789" cy="16207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20759"/>
              </a:lnTo>
              <a:lnTo>
                <a:pt x="207789" y="1620759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2710F8-800A-234C-8E91-D3B0198C7B99}">
      <dsp:nvSpPr>
        <dsp:cNvPr id="0" name=""/>
        <dsp:cNvSpPr/>
      </dsp:nvSpPr>
      <dsp:spPr>
        <a:xfrm>
          <a:off x="6587706" y="1679524"/>
          <a:ext cx="207789" cy="6372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7221"/>
              </a:lnTo>
              <a:lnTo>
                <a:pt x="207789" y="63722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4C5918-3A4F-4F4F-821B-5EA881C0021A}">
      <dsp:nvSpPr>
        <dsp:cNvPr id="0" name=""/>
        <dsp:cNvSpPr/>
      </dsp:nvSpPr>
      <dsp:spPr>
        <a:xfrm>
          <a:off x="5465641" y="695986"/>
          <a:ext cx="1676169" cy="2909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452"/>
              </a:lnTo>
              <a:lnTo>
                <a:pt x="1676169" y="145452"/>
              </a:lnTo>
              <a:lnTo>
                <a:pt x="1676169" y="290905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241767-F038-C34E-8BC0-97285B5DD297}">
      <dsp:nvSpPr>
        <dsp:cNvPr id="0" name=""/>
        <dsp:cNvSpPr/>
      </dsp:nvSpPr>
      <dsp:spPr>
        <a:xfrm>
          <a:off x="4911536" y="1679524"/>
          <a:ext cx="207789" cy="16207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20759"/>
              </a:lnTo>
              <a:lnTo>
                <a:pt x="207789" y="1620759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567546-9D68-9C41-B90D-911C899AA81A}">
      <dsp:nvSpPr>
        <dsp:cNvPr id="0" name=""/>
        <dsp:cNvSpPr/>
      </dsp:nvSpPr>
      <dsp:spPr>
        <a:xfrm>
          <a:off x="4911536" y="1679524"/>
          <a:ext cx="207789" cy="6372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7221"/>
              </a:lnTo>
              <a:lnTo>
                <a:pt x="207789" y="63722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C5243E-AA5C-6B46-88FC-1D2AB96C59B0}">
      <dsp:nvSpPr>
        <dsp:cNvPr id="0" name=""/>
        <dsp:cNvSpPr/>
      </dsp:nvSpPr>
      <dsp:spPr>
        <a:xfrm>
          <a:off x="5419921" y="695986"/>
          <a:ext cx="91440" cy="29090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0905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11063C-6B85-7740-AD80-5BC55C3D7B1D}">
      <dsp:nvSpPr>
        <dsp:cNvPr id="0" name=""/>
        <dsp:cNvSpPr/>
      </dsp:nvSpPr>
      <dsp:spPr>
        <a:xfrm>
          <a:off x="3235366" y="1679524"/>
          <a:ext cx="207789" cy="16207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20759"/>
              </a:lnTo>
              <a:lnTo>
                <a:pt x="207789" y="1620759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A80957-4DB4-FE49-8680-AEB7CAA18D04}">
      <dsp:nvSpPr>
        <dsp:cNvPr id="0" name=""/>
        <dsp:cNvSpPr/>
      </dsp:nvSpPr>
      <dsp:spPr>
        <a:xfrm>
          <a:off x="3235366" y="1679524"/>
          <a:ext cx="207789" cy="6372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7221"/>
              </a:lnTo>
              <a:lnTo>
                <a:pt x="207789" y="637221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BC4FC6-2398-DA4D-A145-510CA76C4F66}">
      <dsp:nvSpPr>
        <dsp:cNvPr id="0" name=""/>
        <dsp:cNvSpPr/>
      </dsp:nvSpPr>
      <dsp:spPr>
        <a:xfrm>
          <a:off x="3789472" y="695986"/>
          <a:ext cx="1676169" cy="290905"/>
        </a:xfrm>
        <a:custGeom>
          <a:avLst/>
          <a:gdLst/>
          <a:ahLst/>
          <a:cxnLst/>
          <a:rect l="0" t="0" r="0" b="0"/>
          <a:pathLst>
            <a:path>
              <a:moveTo>
                <a:pt x="1676169" y="0"/>
              </a:moveTo>
              <a:lnTo>
                <a:pt x="1676169" y="145452"/>
              </a:lnTo>
              <a:lnTo>
                <a:pt x="0" y="145452"/>
              </a:lnTo>
              <a:lnTo>
                <a:pt x="0" y="290905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64F0CB-EF53-AA4A-B1AB-7EBB07334DAB}">
      <dsp:nvSpPr>
        <dsp:cNvPr id="0" name=""/>
        <dsp:cNvSpPr/>
      </dsp:nvSpPr>
      <dsp:spPr>
        <a:xfrm>
          <a:off x="4773009" y="3354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/>
            <a:t>cross demonstrated comparison switch obtain </a:t>
          </a:r>
          <a:r>
            <a:rPr lang="en-US" sz="1000" kern="1200" cap="none" dirty="0" err="1" smtClean="0"/>
            <a:t>iot</a:t>
          </a:r>
          <a:r>
            <a:rPr lang="en-US" sz="1000" kern="1200" cap="none" dirty="0" smtClean="0"/>
            <a:t> direction improved development</a:t>
          </a:r>
          <a:endParaRPr lang="en-US" sz="1000" kern="1200" dirty="0"/>
        </a:p>
      </dsp:txBody>
      <dsp:txXfrm>
        <a:off x="4773009" y="3354"/>
        <a:ext cx="1385264" cy="692632"/>
      </dsp:txXfrm>
    </dsp:sp>
    <dsp:sp modelId="{D235DA76-EFB8-FF49-AE4B-8FD071C914A5}">
      <dsp:nvSpPr>
        <dsp:cNvPr id="0" name=""/>
        <dsp:cNvSpPr/>
      </dsp:nvSpPr>
      <dsp:spPr>
        <a:xfrm>
          <a:off x="3096840" y="986891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/>
            <a:t>image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feature</a:t>
          </a:r>
          <a:r>
            <a:rPr lang="en-US" sz="1000" kern="1200" cap="none" dirty="0" smtClean="0"/>
            <a:t> analysis </a:t>
          </a:r>
          <a:r>
            <a:rPr lang="en-US" sz="1000" kern="1200" cap="none" dirty="0" smtClean="0">
              <a:solidFill>
                <a:srgbClr val="C00000"/>
              </a:solidFill>
            </a:rPr>
            <a:t>learning classifier </a:t>
          </a:r>
          <a:r>
            <a:rPr lang="en-US" sz="1000" kern="1200" cap="none" dirty="0" smtClean="0"/>
            <a:t>database machine tracking </a:t>
          </a:r>
          <a:r>
            <a:rPr lang="en-US" sz="1000" kern="1200" cap="none" dirty="0" smtClean="0">
              <a:solidFill>
                <a:srgbClr val="C00000"/>
              </a:solidFill>
            </a:rPr>
            <a:t>classification </a:t>
          </a:r>
          <a:r>
            <a:rPr lang="en-US" sz="1000" kern="1200" cap="none" dirty="0" smtClean="0"/>
            <a:t>sparse</a:t>
          </a:r>
          <a:endParaRPr lang="en-US" sz="1000" kern="1200" cap="none" dirty="0" smtClean="0"/>
        </a:p>
      </dsp:txBody>
      <dsp:txXfrm>
        <a:off x="3096840" y="986891"/>
        <a:ext cx="1385264" cy="692632"/>
      </dsp:txXfrm>
    </dsp:sp>
    <dsp:sp modelId="{156C1ACF-F190-7F49-B488-FF6FD6F69505}">
      <dsp:nvSpPr>
        <dsp:cNvPr id="0" name=""/>
        <dsp:cNvSpPr/>
      </dsp:nvSpPr>
      <dsp:spPr>
        <a:xfrm>
          <a:off x="3443156" y="1970429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learning</a:t>
          </a:r>
          <a:r>
            <a:rPr lang="en-US" sz="1000" kern="1200" cap="none" dirty="0" smtClean="0"/>
            <a:t> analysis information approach machine query image parameter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classification</a:t>
          </a:r>
          <a:r>
            <a:rPr lang="en-US" sz="1000" kern="1200" cap="none" dirty="0" smtClean="0"/>
            <a:t> matrix modeling</a:t>
          </a:r>
          <a:endParaRPr lang="en-US" sz="1000" kern="1200" cap="none" dirty="0" smtClean="0"/>
        </a:p>
      </dsp:txBody>
      <dsp:txXfrm>
        <a:off x="3443156" y="1970429"/>
        <a:ext cx="1385264" cy="692632"/>
      </dsp:txXfrm>
    </dsp:sp>
    <dsp:sp modelId="{6F6F6CFA-9A8E-504A-8AB0-7971BE193648}">
      <dsp:nvSpPr>
        <dsp:cNvPr id="0" name=""/>
        <dsp:cNvSpPr/>
      </dsp:nvSpPr>
      <dsp:spPr>
        <a:xfrm>
          <a:off x="3443156" y="2953967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/>
            <a:t>image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feature</a:t>
          </a:r>
          <a:r>
            <a:rPr lang="en-US" sz="1000" kern="1200" cap="none" dirty="0" smtClean="0"/>
            <a:t> human color approach database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classifier </a:t>
          </a:r>
          <a:r>
            <a:rPr lang="en-US" sz="1000" kern="1200" cap="none" dirty="0" smtClean="0"/>
            <a:t>representation visual camera</a:t>
          </a:r>
          <a:endParaRPr lang="en-US" sz="1000" kern="1200" cap="none" dirty="0" smtClean="0"/>
        </a:p>
      </dsp:txBody>
      <dsp:txXfrm>
        <a:off x="3443156" y="2953967"/>
        <a:ext cx="1385264" cy="692632"/>
      </dsp:txXfrm>
    </dsp:sp>
    <dsp:sp modelId="{B15F936A-E5F1-3F4B-BE63-9186005D9831}">
      <dsp:nvSpPr>
        <dsp:cNvPr id="0" name=""/>
        <dsp:cNvSpPr/>
      </dsp:nvSpPr>
      <dsp:spPr>
        <a:xfrm>
          <a:off x="4773009" y="986891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>
              <a:solidFill>
                <a:srgbClr val="C00000"/>
              </a:solidFill>
            </a:rPr>
            <a:t>power</a:t>
          </a:r>
          <a:r>
            <a:rPr lang="en-US" sz="1000" kern="1200" cap="none" dirty="0" smtClean="0"/>
            <a:t> </a:t>
          </a:r>
          <a:r>
            <a:rPr lang="en-US" sz="1000" kern="1200" cap="none" dirty="0" smtClean="0">
              <a:solidFill>
                <a:srgbClr val="C00000"/>
              </a:solidFill>
            </a:rPr>
            <a:t>control</a:t>
          </a:r>
          <a:r>
            <a:rPr lang="en-US" sz="1000" kern="1200" cap="none" dirty="0" smtClean="0"/>
            <a:t> </a:t>
          </a:r>
          <a:r>
            <a:rPr lang="en-US" sz="1000" kern="1200" cap="none" dirty="0" smtClean="0">
              <a:solidFill>
                <a:srgbClr val="C00000"/>
              </a:solidFill>
            </a:rPr>
            <a:t>analysis</a:t>
          </a:r>
          <a:r>
            <a:rPr lang="en-US" sz="1000" kern="1200" cap="none" dirty="0" smtClean="0"/>
            <a:t> high phase design output </a:t>
          </a:r>
          <a:r>
            <a:rPr lang="en-US" sz="1000" kern="1200" cap="none" dirty="0" smtClean="0">
              <a:solidFill>
                <a:srgbClr val="C00000"/>
              </a:solidFill>
            </a:rPr>
            <a:t>modulation</a:t>
          </a:r>
          <a:r>
            <a:rPr lang="en-US" sz="1000" kern="1200" cap="none" dirty="0" smtClean="0"/>
            <a:t> time error</a:t>
          </a:r>
          <a:endParaRPr lang="en-US" sz="1000" kern="1200" cap="none" dirty="0" smtClean="0"/>
        </a:p>
      </dsp:txBody>
      <dsp:txXfrm>
        <a:off x="4773009" y="986891"/>
        <a:ext cx="1385264" cy="692632"/>
      </dsp:txXfrm>
    </dsp:sp>
    <dsp:sp modelId="{05F4D926-1024-3F49-B17C-38ADC6579E6C}">
      <dsp:nvSpPr>
        <dsp:cNvPr id="0" name=""/>
        <dsp:cNvSpPr/>
      </dsp:nvSpPr>
      <dsp:spPr>
        <a:xfrm>
          <a:off x="5119325" y="1970429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power</a:t>
          </a:r>
          <a:r>
            <a:rPr lang="en-US" sz="1000" kern="1200" cap="none" dirty="0" smtClean="0"/>
            <a:t> voltage current circuit high dc low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control</a:t>
          </a:r>
          <a:r>
            <a:rPr lang="en-US" sz="1000" kern="1200" cap="none" dirty="0" smtClean="0"/>
            <a:t> phase analysis</a:t>
          </a:r>
          <a:endParaRPr lang="en-US" sz="1000" kern="1200" cap="none" dirty="0" smtClean="0"/>
        </a:p>
      </dsp:txBody>
      <dsp:txXfrm>
        <a:off x="5119325" y="1970429"/>
        <a:ext cx="1385264" cy="692632"/>
      </dsp:txXfrm>
    </dsp:sp>
    <dsp:sp modelId="{27056161-5644-C943-92B6-06B46CA11F9E}">
      <dsp:nvSpPr>
        <dsp:cNvPr id="0" name=""/>
        <dsp:cNvSpPr/>
      </dsp:nvSpPr>
      <dsp:spPr>
        <a:xfrm>
          <a:off x="5119325" y="2953967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control </a:t>
          </a:r>
          <a:r>
            <a:rPr lang="en-US" sz="1000" kern="1200" cap="none" dirty="0" smtClean="0"/>
            <a:t>analysis time design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modulation</a:t>
          </a:r>
          <a:r>
            <a:rPr lang="en-US" sz="1000" kern="1200" cap="none" dirty="0" smtClean="0"/>
            <a:t> high filter output frequency error</a:t>
          </a:r>
          <a:endParaRPr lang="en-US" sz="1000" kern="1200" cap="none" dirty="0" smtClean="0"/>
        </a:p>
      </dsp:txBody>
      <dsp:txXfrm>
        <a:off x="5119325" y="2953967"/>
        <a:ext cx="1385264" cy="692632"/>
      </dsp:txXfrm>
    </dsp:sp>
    <dsp:sp modelId="{65214216-7999-754A-8A6B-C526EDF4EC94}">
      <dsp:nvSpPr>
        <dsp:cNvPr id="0" name=""/>
        <dsp:cNvSpPr/>
      </dsp:nvSpPr>
      <dsp:spPr>
        <a:xfrm>
          <a:off x="6449179" y="986891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>
              <a:solidFill>
                <a:srgbClr val="C00000"/>
              </a:solidFill>
            </a:rPr>
            <a:t>network</a:t>
          </a:r>
          <a:r>
            <a:rPr lang="en-US" sz="1000" kern="1200" cap="none" dirty="0" smtClean="0"/>
            <a:t> user application </a:t>
          </a:r>
          <a:r>
            <a:rPr lang="en-US" sz="1000" kern="1200" cap="none" dirty="0" smtClean="0">
              <a:solidFill>
                <a:srgbClr val="C00000"/>
              </a:solidFill>
            </a:rPr>
            <a:t>communication</a:t>
          </a:r>
          <a:r>
            <a:rPr lang="en-US" sz="1000" kern="1200" cap="none" dirty="0" smtClean="0"/>
            <a:t> service problem </a:t>
          </a:r>
          <a:r>
            <a:rPr lang="en-US" sz="1000" kern="1200" cap="none" dirty="0" smtClean="0">
              <a:solidFill>
                <a:srgbClr val="C00000"/>
              </a:solidFill>
            </a:rPr>
            <a:t>computing</a:t>
          </a:r>
          <a:r>
            <a:rPr lang="en-US" sz="1000" kern="1200" cap="none" dirty="0" smtClean="0"/>
            <a:t> </a:t>
          </a:r>
          <a:r>
            <a:rPr lang="en-US" sz="1000" kern="1200" cap="none" dirty="0" smtClean="0">
              <a:solidFill>
                <a:srgbClr val="C00000"/>
              </a:solidFill>
            </a:rPr>
            <a:t>resource</a:t>
          </a:r>
          <a:r>
            <a:rPr lang="en-US" sz="1000" kern="1200" cap="none" dirty="0" smtClean="0"/>
            <a:t> energy design cloud</a:t>
          </a:r>
          <a:endParaRPr lang="en-US" sz="1000" kern="1200" cap="none" dirty="0" smtClean="0"/>
        </a:p>
      </dsp:txBody>
      <dsp:txXfrm>
        <a:off x="6449179" y="986891"/>
        <a:ext cx="1385264" cy="692632"/>
      </dsp:txXfrm>
    </dsp:sp>
    <dsp:sp modelId="{8CC5216F-1AE5-9A41-BF48-47413085F572}">
      <dsp:nvSpPr>
        <dsp:cNvPr id="0" name=""/>
        <dsp:cNvSpPr/>
      </dsp:nvSpPr>
      <dsp:spPr>
        <a:xfrm>
          <a:off x="6795495" y="1970429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network</a:t>
          </a:r>
          <a:r>
            <a:rPr lang="en-US" sz="1000" kern="1200" cap="none" dirty="0" smtClean="0"/>
            <a:t> user interference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communication</a:t>
          </a:r>
          <a:r>
            <a:rPr lang="en-US" sz="1000" kern="1200" cap="none" dirty="0" smtClean="0"/>
            <a:t> cellular resource scheme throughput spectrum energy</a:t>
          </a:r>
          <a:endParaRPr lang="en-US" sz="1000" kern="1200" cap="none" dirty="0" smtClean="0"/>
        </a:p>
      </dsp:txBody>
      <dsp:txXfrm>
        <a:off x="6795495" y="1970429"/>
        <a:ext cx="1385264" cy="692632"/>
      </dsp:txXfrm>
    </dsp:sp>
    <dsp:sp modelId="{B6E786E0-BA1A-9A4C-9A2D-F2BCF950E654}">
      <dsp:nvSpPr>
        <dsp:cNvPr id="0" name=""/>
        <dsp:cNvSpPr/>
      </dsp:nvSpPr>
      <dsp:spPr>
        <a:xfrm>
          <a:off x="6795495" y="2953967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/>
            <a:t>problem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network</a:t>
          </a:r>
          <a:r>
            <a:rPr lang="en-US" sz="1000" kern="1200" cap="none" dirty="0" smtClean="0"/>
            <a:t> query optimization application approach design optimal user time</a:t>
          </a:r>
          <a:endParaRPr lang="en-US" sz="1000" kern="1200" cap="none" dirty="0" smtClean="0"/>
        </a:p>
      </dsp:txBody>
      <dsp:txXfrm>
        <a:off x="6795495" y="2953967"/>
        <a:ext cx="1385264" cy="692632"/>
      </dsp:txXfrm>
    </dsp:sp>
    <dsp:sp modelId="{14C3E01F-729F-3E45-9405-3F71264BDBF1}">
      <dsp:nvSpPr>
        <dsp:cNvPr id="0" name=""/>
        <dsp:cNvSpPr/>
      </dsp:nvSpPr>
      <dsp:spPr>
        <a:xfrm>
          <a:off x="6795495" y="3937504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network</a:t>
          </a:r>
          <a:r>
            <a:rPr lang="en-US" sz="1000" kern="1200" cap="none" dirty="0" smtClean="0"/>
            <a:t> sensor node wireless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communication</a:t>
          </a:r>
          <a:r>
            <a:rPr lang="en-US" sz="1000" kern="1200" cap="none" dirty="0" smtClean="0"/>
            <a:t> routing monitoring mobile security protocol</a:t>
          </a:r>
          <a:endParaRPr lang="en-US" sz="1000" kern="1200" cap="none" dirty="0" smtClean="0"/>
        </a:p>
      </dsp:txBody>
      <dsp:txXfrm>
        <a:off x="6795495" y="3937504"/>
        <a:ext cx="1385264" cy="692632"/>
      </dsp:txXfrm>
    </dsp:sp>
    <dsp:sp modelId="{24301511-5C45-2B4A-812B-73224823F197}">
      <dsp:nvSpPr>
        <dsp:cNvPr id="0" name=""/>
        <dsp:cNvSpPr/>
      </dsp:nvSpPr>
      <dsp:spPr>
        <a:xfrm>
          <a:off x="6795495" y="4921042"/>
          <a:ext cx="1385264" cy="6926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cap="none" dirty="0" smtClean="0"/>
            <a:t>cloud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computing</a:t>
          </a:r>
          <a:r>
            <a:rPr lang="en-US" sz="1000" kern="1200" cap="none" dirty="0" smtClean="0"/>
            <a:t> service application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resource</a:t>
          </a:r>
          <a:r>
            <a:rPr lang="en-US" sz="1000" kern="1200" cap="none" dirty="0" smtClean="0"/>
            <a:t> architecture query mobile cost </a:t>
          </a:r>
          <a:r>
            <a:rPr lang="en-US" sz="1000" kern="1200" cap="none" dirty="0" smtClean="0">
              <a:solidFill>
                <a:schemeClr val="accent3">
                  <a:lumMod val="50000"/>
                </a:schemeClr>
              </a:solidFill>
            </a:rPr>
            <a:t>network</a:t>
          </a:r>
          <a:endParaRPr lang="en-US" sz="1000" kern="1200" cap="none" dirty="0">
            <a:solidFill>
              <a:schemeClr val="accent3">
                <a:lumMod val="50000"/>
              </a:schemeClr>
            </a:solidFill>
          </a:endParaRPr>
        </a:p>
      </dsp:txBody>
      <dsp:txXfrm>
        <a:off x="6795495" y="4921042"/>
        <a:ext cx="1385264" cy="69263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E636B9-4641-094E-AC6E-F793C08A9C46}">
      <dsp:nvSpPr>
        <dsp:cNvPr id="0" name=""/>
        <dsp:cNvSpPr/>
      </dsp:nvSpPr>
      <dsp:spPr>
        <a:xfrm>
          <a:off x="4807204" y="1377573"/>
          <a:ext cx="170408" cy="13291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29189"/>
              </a:lnTo>
              <a:lnTo>
                <a:pt x="170408" y="1329189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79ABA1-7D86-7B42-8AD6-141F06D686C7}">
      <dsp:nvSpPr>
        <dsp:cNvPr id="0" name=""/>
        <dsp:cNvSpPr/>
      </dsp:nvSpPr>
      <dsp:spPr>
        <a:xfrm>
          <a:off x="4807204" y="1377573"/>
          <a:ext cx="170408" cy="5225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2587"/>
              </a:lnTo>
              <a:lnTo>
                <a:pt x="170408" y="522587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018ADF-F2E3-FF42-B5B6-E3023A3D28A3}">
      <dsp:nvSpPr>
        <dsp:cNvPr id="0" name=""/>
        <dsp:cNvSpPr/>
      </dsp:nvSpPr>
      <dsp:spPr>
        <a:xfrm>
          <a:off x="3199680" y="570971"/>
          <a:ext cx="2061948" cy="238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9286"/>
              </a:lnTo>
              <a:lnTo>
                <a:pt x="2061948" y="119286"/>
              </a:lnTo>
              <a:lnTo>
                <a:pt x="2061948" y="238572"/>
              </a:lnTo>
            </a:path>
          </a:pathLst>
        </a:custGeom>
        <a:noFill/>
        <a:ln w="15875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9BDE18-029A-5C4F-9208-6EC77F621CCB}">
      <dsp:nvSpPr>
        <dsp:cNvPr id="0" name=""/>
        <dsp:cNvSpPr/>
      </dsp:nvSpPr>
      <dsp:spPr>
        <a:xfrm>
          <a:off x="3432572" y="1377573"/>
          <a:ext cx="170408" cy="29423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42394"/>
              </a:lnTo>
              <a:lnTo>
                <a:pt x="170408" y="2942394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21ED59-F66D-294A-84D4-EC6EAA16BD23}">
      <dsp:nvSpPr>
        <dsp:cNvPr id="0" name=""/>
        <dsp:cNvSpPr/>
      </dsp:nvSpPr>
      <dsp:spPr>
        <a:xfrm>
          <a:off x="3432572" y="1377573"/>
          <a:ext cx="170408" cy="21357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5791"/>
              </a:lnTo>
              <a:lnTo>
                <a:pt x="170408" y="2135791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42D983-CC24-2C43-AD72-5D2091B42261}">
      <dsp:nvSpPr>
        <dsp:cNvPr id="0" name=""/>
        <dsp:cNvSpPr/>
      </dsp:nvSpPr>
      <dsp:spPr>
        <a:xfrm>
          <a:off x="3432572" y="1377573"/>
          <a:ext cx="170408" cy="13291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29189"/>
              </a:lnTo>
              <a:lnTo>
                <a:pt x="170408" y="1329189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1206A2-6929-AC41-BC84-195EE80260BC}">
      <dsp:nvSpPr>
        <dsp:cNvPr id="0" name=""/>
        <dsp:cNvSpPr/>
      </dsp:nvSpPr>
      <dsp:spPr>
        <a:xfrm>
          <a:off x="3432572" y="1377573"/>
          <a:ext cx="170408" cy="5225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2587"/>
              </a:lnTo>
              <a:lnTo>
                <a:pt x="170408" y="522587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7A49D3-09EB-214D-9F0B-D3C235D3B7E1}">
      <dsp:nvSpPr>
        <dsp:cNvPr id="0" name=""/>
        <dsp:cNvSpPr/>
      </dsp:nvSpPr>
      <dsp:spPr>
        <a:xfrm>
          <a:off x="3199680" y="570971"/>
          <a:ext cx="687316" cy="2385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9286"/>
              </a:lnTo>
              <a:lnTo>
                <a:pt x="687316" y="119286"/>
              </a:lnTo>
              <a:lnTo>
                <a:pt x="687316" y="238572"/>
              </a:lnTo>
            </a:path>
          </a:pathLst>
        </a:custGeom>
        <a:noFill/>
        <a:ln w="15875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7608E3-2BB0-9B49-B1C1-E671A16C823C}">
      <dsp:nvSpPr>
        <dsp:cNvPr id="0" name=""/>
        <dsp:cNvSpPr/>
      </dsp:nvSpPr>
      <dsp:spPr>
        <a:xfrm>
          <a:off x="2057940" y="1377573"/>
          <a:ext cx="170408" cy="29423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42394"/>
              </a:lnTo>
              <a:lnTo>
                <a:pt x="170408" y="2942394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CB8951-AFDC-5C4C-B8F7-E3F9A229C6B5}">
      <dsp:nvSpPr>
        <dsp:cNvPr id="0" name=""/>
        <dsp:cNvSpPr/>
      </dsp:nvSpPr>
      <dsp:spPr>
        <a:xfrm>
          <a:off x="2057940" y="1377573"/>
          <a:ext cx="170408" cy="21357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5791"/>
              </a:lnTo>
              <a:lnTo>
                <a:pt x="170408" y="2135791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0891C2-ADC5-C149-B820-E9E35E1BB965}">
      <dsp:nvSpPr>
        <dsp:cNvPr id="0" name=""/>
        <dsp:cNvSpPr/>
      </dsp:nvSpPr>
      <dsp:spPr>
        <a:xfrm>
          <a:off x="2057940" y="1377573"/>
          <a:ext cx="170408" cy="13291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29189"/>
              </a:lnTo>
              <a:lnTo>
                <a:pt x="170408" y="1329189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0753AE-13D0-8945-B151-B0EC449054EA}">
      <dsp:nvSpPr>
        <dsp:cNvPr id="0" name=""/>
        <dsp:cNvSpPr/>
      </dsp:nvSpPr>
      <dsp:spPr>
        <a:xfrm>
          <a:off x="2057940" y="1377573"/>
          <a:ext cx="170408" cy="5225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2587"/>
              </a:lnTo>
              <a:lnTo>
                <a:pt x="170408" y="522587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5A4B1A-55EC-5042-86F6-17C12D3610F8}">
      <dsp:nvSpPr>
        <dsp:cNvPr id="0" name=""/>
        <dsp:cNvSpPr/>
      </dsp:nvSpPr>
      <dsp:spPr>
        <a:xfrm>
          <a:off x="2512364" y="570971"/>
          <a:ext cx="687316" cy="238572"/>
        </a:xfrm>
        <a:custGeom>
          <a:avLst/>
          <a:gdLst/>
          <a:ahLst/>
          <a:cxnLst/>
          <a:rect l="0" t="0" r="0" b="0"/>
          <a:pathLst>
            <a:path>
              <a:moveTo>
                <a:pt x="687316" y="0"/>
              </a:moveTo>
              <a:lnTo>
                <a:pt x="687316" y="119286"/>
              </a:lnTo>
              <a:lnTo>
                <a:pt x="0" y="119286"/>
              </a:lnTo>
              <a:lnTo>
                <a:pt x="0" y="238572"/>
              </a:lnTo>
            </a:path>
          </a:pathLst>
        </a:custGeom>
        <a:noFill/>
        <a:ln w="15875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AD0A71-C31A-1E48-B239-A3A3B4F8AF3F}">
      <dsp:nvSpPr>
        <dsp:cNvPr id="0" name=""/>
        <dsp:cNvSpPr/>
      </dsp:nvSpPr>
      <dsp:spPr>
        <a:xfrm>
          <a:off x="683308" y="1377573"/>
          <a:ext cx="170408" cy="29423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42394"/>
              </a:lnTo>
              <a:lnTo>
                <a:pt x="170408" y="2942394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D95DB1-1FBF-6149-B8A1-16454A352F55}">
      <dsp:nvSpPr>
        <dsp:cNvPr id="0" name=""/>
        <dsp:cNvSpPr/>
      </dsp:nvSpPr>
      <dsp:spPr>
        <a:xfrm>
          <a:off x="683308" y="1377573"/>
          <a:ext cx="170408" cy="21357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5791"/>
              </a:lnTo>
              <a:lnTo>
                <a:pt x="170408" y="2135791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02E75B-CE36-5A48-8779-C34571042D14}">
      <dsp:nvSpPr>
        <dsp:cNvPr id="0" name=""/>
        <dsp:cNvSpPr/>
      </dsp:nvSpPr>
      <dsp:spPr>
        <a:xfrm>
          <a:off x="683308" y="1377573"/>
          <a:ext cx="170408" cy="13291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29189"/>
              </a:lnTo>
              <a:lnTo>
                <a:pt x="170408" y="1329189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0B7F5B-A187-C348-A3D1-5B6677EE6C8C}">
      <dsp:nvSpPr>
        <dsp:cNvPr id="0" name=""/>
        <dsp:cNvSpPr/>
      </dsp:nvSpPr>
      <dsp:spPr>
        <a:xfrm>
          <a:off x="683308" y="1377573"/>
          <a:ext cx="170408" cy="5225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2587"/>
              </a:lnTo>
              <a:lnTo>
                <a:pt x="170408" y="522587"/>
              </a:lnTo>
            </a:path>
          </a:pathLst>
        </a:custGeom>
        <a:noFill/>
        <a:ln w="15875" cap="flat" cmpd="sng" algn="ctr">
          <a:solidFill>
            <a:schemeClr val="accent3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FF61F9-F6AE-C444-BED0-D2E19B0342AC}">
      <dsp:nvSpPr>
        <dsp:cNvPr id="0" name=""/>
        <dsp:cNvSpPr/>
      </dsp:nvSpPr>
      <dsp:spPr>
        <a:xfrm>
          <a:off x="1137732" y="570971"/>
          <a:ext cx="2061948" cy="238572"/>
        </a:xfrm>
        <a:custGeom>
          <a:avLst/>
          <a:gdLst/>
          <a:ahLst/>
          <a:cxnLst/>
          <a:rect l="0" t="0" r="0" b="0"/>
          <a:pathLst>
            <a:path>
              <a:moveTo>
                <a:pt x="2061948" y="0"/>
              </a:moveTo>
              <a:lnTo>
                <a:pt x="2061948" y="119286"/>
              </a:lnTo>
              <a:lnTo>
                <a:pt x="0" y="119286"/>
              </a:lnTo>
              <a:lnTo>
                <a:pt x="0" y="238572"/>
              </a:lnTo>
            </a:path>
          </a:pathLst>
        </a:custGeom>
        <a:noFill/>
        <a:ln w="15875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EA8AF5-E74E-AC46-895A-2EA6074F60D5}">
      <dsp:nvSpPr>
        <dsp:cNvPr id="0" name=""/>
        <dsp:cNvSpPr/>
      </dsp:nvSpPr>
      <dsp:spPr>
        <a:xfrm>
          <a:off x="2631650" y="2941"/>
          <a:ext cx="1136059" cy="568029"/>
        </a:xfrm>
        <a:prstGeom prst="rect">
          <a:avLst/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 dirty="0" err="1"/>
            <a:t>iqa</a:t>
          </a:r>
          <a:r>
            <a:rPr lang="en-US" sz="800" kern="1200" cap="none" dirty="0"/>
            <a:t> illustrate iteration handle share </a:t>
          </a:r>
          <a:r>
            <a:rPr lang="en-US" sz="800" kern="1200" cap="none" dirty="0" err="1"/>
            <a:t>rfid</a:t>
          </a:r>
          <a:r>
            <a:rPr lang="en-US" sz="800" kern="1200" cap="none" dirty="0"/>
            <a:t> assignment supply biological inference strength</a:t>
          </a:r>
        </a:p>
      </dsp:txBody>
      <dsp:txXfrm>
        <a:off x="2631650" y="2941"/>
        <a:ext cx="1136059" cy="568029"/>
      </dsp:txXfrm>
    </dsp:sp>
    <dsp:sp modelId="{03172F32-A86A-834C-BB64-5BA73A8E62A0}">
      <dsp:nvSpPr>
        <dsp:cNvPr id="0" name=""/>
        <dsp:cNvSpPr/>
      </dsp:nvSpPr>
      <dsp:spPr>
        <a:xfrm>
          <a:off x="569702" y="809544"/>
          <a:ext cx="1136059" cy="568029"/>
        </a:xfrm>
        <a:prstGeom prst="rect">
          <a:avLst/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network wireless channel communication sensor user d energy scheme rate </a:t>
          </a:r>
          <a:endParaRPr lang="en-US" sz="800" kern="1200" cap="none" dirty="0"/>
        </a:p>
      </dsp:txBody>
      <dsp:txXfrm>
        <a:off x="569702" y="809544"/>
        <a:ext cx="1136059" cy="568029"/>
      </dsp:txXfrm>
    </dsp:sp>
    <dsp:sp modelId="{570B6836-1AEA-FD46-9B01-EE9F55A6A8B5}">
      <dsp:nvSpPr>
        <dsp:cNvPr id="0" name=""/>
        <dsp:cNvSpPr/>
      </dsp:nvSpPr>
      <dsp:spPr>
        <a:xfrm>
          <a:off x="853717" y="1616146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channel power antenna signal multiple scheme mimo frequency receiver rate</a:t>
          </a:r>
          <a:endParaRPr lang="en-US" sz="800" kern="1200" cap="none" dirty="0"/>
        </a:p>
      </dsp:txBody>
      <dsp:txXfrm>
        <a:off x="853717" y="1616146"/>
        <a:ext cx="1136059" cy="568029"/>
      </dsp:txXfrm>
    </dsp:sp>
    <dsp:sp modelId="{C9BFF3DC-7990-F547-BB75-1B399DEFCA24}">
      <dsp:nvSpPr>
        <dsp:cNvPr id="0" name=""/>
        <dsp:cNvSpPr/>
      </dsp:nvSpPr>
      <dsp:spPr>
        <a:xfrm>
          <a:off x="853717" y="2422748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problem bound code complexity optimal coding rate time channel optimization </a:t>
          </a:r>
          <a:endParaRPr lang="en-US" sz="800" kern="1200" cap="none" dirty="0"/>
        </a:p>
      </dsp:txBody>
      <dsp:txXfrm>
        <a:off x="853717" y="2422748"/>
        <a:ext cx="1136059" cy="568029"/>
      </dsp:txXfrm>
    </dsp:sp>
    <dsp:sp modelId="{A5C65C35-4497-134C-9907-D5B506C8FD8B}">
      <dsp:nvSpPr>
        <dsp:cNvPr id="0" name=""/>
        <dsp:cNvSpPr/>
      </dsp:nvSpPr>
      <dsp:spPr>
        <a:xfrm>
          <a:off x="853717" y="3229351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network energy d user resource communication problem spectrum device wireless </a:t>
          </a:r>
          <a:endParaRPr lang="en-US" sz="800" kern="1200" cap="none" dirty="0"/>
        </a:p>
      </dsp:txBody>
      <dsp:txXfrm>
        <a:off x="853717" y="3229351"/>
        <a:ext cx="1136059" cy="568029"/>
      </dsp:txXfrm>
    </dsp:sp>
    <dsp:sp modelId="{74EAF52B-7860-754B-A493-8ADAE817B058}">
      <dsp:nvSpPr>
        <dsp:cNvPr id="0" name=""/>
        <dsp:cNvSpPr/>
      </dsp:nvSpPr>
      <dsp:spPr>
        <a:xfrm>
          <a:off x="853717" y="4035953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network sensor wireless communication routing time node mobile protocol vehicle</a:t>
          </a:r>
          <a:endParaRPr lang="en-US" sz="800" kern="1200" cap="none" dirty="0"/>
        </a:p>
      </dsp:txBody>
      <dsp:txXfrm>
        <a:off x="853717" y="4035953"/>
        <a:ext cx="1136059" cy="568029"/>
      </dsp:txXfrm>
    </dsp:sp>
    <dsp:sp modelId="{1A4B0954-2178-BA47-A6E7-9597DC14475F}">
      <dsp:nvSpPr>
        <dsp:cNvPr id="0" name=""/>
        <dsp:cNvSpPr/>
      </dsp:nvSpPr>
      <dsp:spPr>
        <a:xfrm>
          <a:off x="1944334" y="809544"/>
          <a:ext cx="1136059" cy="568029"/>
        </a:xfrm>
        <a:prstGeom prst="rect">
          <a:avLst/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power control time frequency voltage measurement circuit high analysis state </a:t>
          </a:r>
          <a:endParaRPr lang="en-US" sz="800" kern="1200" cap="none" dirty="0"/>
        </a:p>
      </dsp:txBody>
      <dsp:txXfrm>
        <a:off x="1944334" y="809544"/>
        <a:ext cx="1136059" cy="568029"/>
      </dsp:txXfrm>
    </dsp:sp>
    <dsp:sp modelId="{E906033E-98C7-6F4A-8608-22FA15EB4488}">
      <dsp:nvSpPr>
        <dsp:cNvPr id="0" name=""/>
        <dsp:cNvSpPr/>
      </dsp:nvSpPr>
      <dsp:spPr>
        <a:xfrm>
          <a:off x="2228349" y="1616146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control time network problem dynamic state delay nonlinear function stability </a:t>
          </a:r>
          <a:endParaRPr lang="en-US" sz="800" kern="1200" cap="none" dirty="0"/>
        </a:p>
      </dsp:txBody>
      <dsp:txXfrm>
        <a:off x="2228349" y="1616146"/>
        <a:ext cx="1136059" cy="568029"/>
      </dsp:txXfrm>
    </dsp:sp>
    <dsp:sp modelId="{EFAB1BD4-B0F0-DC45-8D2F-A625664E05B9}">
      <dsp:nvSpPr>
        <dsp:cNvPr id="0" name=""/>
        <dsp:cNvSpPr/>
      </dsp:nvSpPr>
      <dsp:spPr>
        <a:xfrm>
          <a:off x="2228349" y="2422748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power control voltage energy fault current grid converter strategy analysis </a:t>
          </a:r>
          <a:endParaRPr lang="en-US" sz="800" kern="1200" cap="none" dirty="0"/>
        </a:p>
      </dsp:txBody>
      <dsp:txXfrm>
        <a:off x="2228349" y="2422748"/>
        <a:ext cx="1136059" cy="568029"/>
      </dsp:txXfrm>
    </dsp:sp>
    <dsp:sp modelId="{D93C8F1E-3609-E745-921B-137D34E48969}">
      <dsp:nvSpPr>
        <dsp:cNvPr id="0" name=""/>
        <dsp:cNvSpPr/>
      </dsp:nvSpPr>
      <dsp:spPr>
        <a:xfrm>
          <a:off x="2228349" y="3229351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antenna frequency measurement sensor signal array high noise band mode </a:t>
          </a:r>
          <a:endParaRPr lang="en-US" sz="800" kern="1200" cap="none" dirty="0"/>
        </a:p>
      </dsp:txBody>
      <dsp:txXfrm>
        <a:off x="2228349" y="3229351"/>
        <a:ext cx="1136059" cy="568029"/>
      </dsp:txXfrm>
    </dsp:sp>
    <dsp:sp modelId="{E777AE86-CAD3-B546-BADF-18D8900B5BA6}">
      <dsp:nvSpPr>
        <dsp:cNvPr id="0" name=""/>
        <dsp:cNvSpPr/>
      </dsp:nvSpPr>
      <dsp:spPr>
        <a:xfrm>
          <a:off x="2228349" y="4035953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circuit device voltage power gate high low current transistor optical</a:t>
          </a:r>
          <a:endParaRPr lang="en-US" sz="800" kern="1200" cap="none" dirty="0"/>
        </a:p>
      </dsp:txBody>
      <dsp:txXfrm>
        <a:off x="2228349" y="4035953"/>
        <a:ext cx="1136059" cy="568029"/>
      </dsp:txXfrm>
    </dsp:sp>
    <dsp:sp modelId="{CBDA66C3-DA00-D349-87F8-0BACDFEA88E7}">
      <dsp:nvSpPr>
        <dsp:cNvPr id="0" name=""/>
        <dsp:cNvSpPr/>
      </dsp:nvSpPr>
      <dsp:spPr>
        <a:xfrm>
          <a:off x="3318966" y="809544"/>
          <a:ext cx="1136059" cy="568029"/>
        </a:xfrm>
        <a:prstGeom prst="rect">
          <a:avLst/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service cloud network computing user mobile application resource energy time </a:t>
          </a:r>
          <a:endParaRPr lang="en-US" sz="800" kern="1200" cap="none" dirty="0"/>
        </a:p>
      </dsp:txBody>
      <dsp:txXfrm>
        <a:off x="3318966" y="809544"/>
        <a:ext cx="1136059" cy="568029"/>
      </dsp:txXfrm>
    </dsp:sp>
    <dsp:sp modelId="{45E9F1E5-7481-A240-87A6-D738493EB74A}">
      <dsp:nvSpPr>
        <dsp:cNvPr id="0" name=""/>
        <dsp:cNvSpPr/>
      </dsp:nvSpPr>
      <dsp:spPr>
        <a:xfrm>
          <a:off x="3602981" y="1616146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cloud service mobile computing user resource privacy scheme device communication</a:t>
          </a:r>
          <a:endParaRPr lang="en-US" sz="800" kern="1200" cap="none" dirty="0"/>
        </a:p>
      </dsp:txBody>
      <dsp:txXfrm>
        <a:off x="3602981" y="1616146"/>
        <a:ext cx="1136059" cy="568029"/>
      </dsp:txXfrm>
    </dsp:sp>
    <dsp:sp modelId="{ECDD8B41-5B1C-FE4B-BBA8-C66A6BC2A360}">
      <dsp:nvSpPr>
        <dsp:cNvPr id="0" name=""/>
        <dsp:cNvSpPr/>
      </dsp:nvSpPr>
      <dsp:spPr>
        <a:xfrm>
          <a:off x="3602981" y="2422748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network smart iot sensor security architecture internet attack control wireless </a:t>
          </a:r>
          <a:endParaRPr lang="en-US" sz="800" kern="1200" cap="none" dirty="0"/>
        </a:p>
      </dsp:txBody>
      <dsp:txXfrm>
        <a:off x="3602981" y="2422748"/>
        <a:ext cx="1136059" cy="568029"/>
      </dsp:txXfrm>
    </dsp:sp>
    <dsp:sp modelId="{FAF57729-5F8B-7F44-8D8B-C6D2D2175D4F}">
      <dsp:nvSpPr>
        <dsp:cNvPr id="0" name=""/>
        <dsp:cNvSpPr/>
      </dsp:nvSpPr>
      <dsp:spPr>
        <a:xfrm>
          <a:off x="3602981" y="3229351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problem energy network user social optimization game resource power cost </a:t>
          </a:r>
          <a:endParaRPr lang="en-US" sz="800" kern="1200" cap="none" dirty="0"/>
        </a:p>
      </dsp:txBody>
      <dsp:txXfrm>
        <a:off x="3602981" y="3229351"/>
        <a:ext cx="1136059" cy="568029"/>
      </dsp:txXfrm>
    </dsp:sp>
    <dsp:sp modelId="{081ABD44-F387-3445-8B45-00D349A4CC04}">
      <dsp:nvSpPr>
        <dsp:cNvPr id="0" name=""/>
        <dsp:cNvSpPr/>
      </dsp:nvSpPr>
      <dsp:spPr>
        <a:xfrm>
          <a:off x="3602981" y="4035953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time memory design analysis application processing query approach process large</a:t>
          </a:r>
          <a:endParaRPr lang="en-US" sz="800" kern="1200" cap="none" dirty="0"/>
        </a:p>
      </dsp:txBody>
      <dsp:txXfrm>
        <a:off x="3602981" y="4035953"/>
        <a:ext cx="1136059" cy="568029"/>
      </dsp:txXfrm>
    </dsp:sp>
    <dsp:sp modelId="{50BB92A8-FFDD-1B4F-98E5-4A74F0910F60}">
      <dsp:nvSpPr>
        <dsp:cNvPr id="0" name=""/>
        <dsp:cNvSpPr/>
      </dsp:nvSpPr>
      <dsp:spPr>
        <a:xfrm>
          <a:off x="4693598" y="809544"/>
          <a:ext cx="1136059" cy="568029"/>
        </a:xfrm>
        <a:prstGeom prst="rect">
          <a:avLst/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image feature learning approach problem detection analysis training recognition </a:t>
          </a:r>
          <a:endParaRPr lang="en-US" sz="800" kern="1200" cap="none" dirty="0"/>
        </a:p>
      </dsp:txBody>
      <dsp:txXfrm>
        <a:off x="4693598" y="809544"/>
        <a:ext cx="1136059" cy="568029"/>
      </dsp:txXfrm>
    </dsp:sp>
    <dsp:sp modelId="{8A607985-55CD-EE42-AECF-7ED206446FCE}">
      <dsp:nvSpPr>
        <dsp:cNvPr id="0" name=""/>
        <dsp:cNvSpPr/>
      </dsp:nvSpPr>
      <dsp:spPr>
        <a:xfrm>
          <a:off x="4977613" y="1616146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 dirty="0"/>
            <a:t>problem network optimization analysis time approach signal sensor design ha </a:t>
          </a:r>
        </a:p>
      </dsp:txBody>
      <dsp:txXfrm>
        <a:off x="4977613" y="1616146"/>
        <a:ext cx="1136059" cy="568029"/>
      </dsp:txXfrm>
    </dsp:sp>
    <dsp:sp modelId="{B852EECF-929F-E140-BA01-3AA1EA93335B}">
      <dsp:nvSpPr>
        <dsp:cNvPr id="0" name=""/>
        <dsp:cNvSpPr/>
      </dsp:nvSpPr>
      <dsp:spPr>
        <a:xfrm>
          <a:off x="4977613" y="2422748"/>
          <a:ext cx="1136059" cy="568029"/>
        </a:xfrm>
        <a:prstGeom prst="rect">
          <a:avLst/>
        </a:prstGeom>
        <a:solidFill>
          <a:schemeClr val="accent3">
            <a:tint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cap="none"/>
            <a:t>image feature learning recognition video training approach visual different object</a:t>
          </a:r>
          <a:endParaRPr lang="en-US" sz="800" kern="1200" cap="none" dirty="0"/>
        </a:p>
      </dsp:txBody>
      <dsp:txXfrm>
        <a:off x="4977613" y="2422748"/>
        <a:ext cx="1136059" cy="56802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2C3242-4D3A-E54A-BF17-57B189F53628}">
      <dsp:nvSpPr>
        <dsp:cNvPr id="0" name=""/>
        <dsp:cNvSpPr/>
      </dsp:nvSpPr>
      <dsp:spPr>
        <a:xfrm>
          <a:off x="3451989" y="1669227"/>
          <a:ext cx="206815" cy="2592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92092"/>
              </a:lnTo>
              <a:lnTo>
                <a:pt x="206815" y="2592092"/>
              </a:lnTo>
            </a:path>
          </a:pathLst>
        </a:custGeom>
        <a:noFill/>
        <a:ln w="15875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4314DD-D129-0444-A985-0759851A74F8}">
      <dsp:nvSpPr>
        <dsp:cNvPr id="0" name=""/>
        <dsp:cNvSpPr/>
      </dsp:nvSpPr>
      <dsp:spPr>
        <a:xfrm>
          <a:off x="3451989" y="1669227"/>
          <a:ext cx="206815" cy="16131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13163"/>
              </a:lnTo>
              <a:lnTo>
                <a:pt x="206815" y="1613163"/>
              </a:lnTo>
            </a:path>
          </a:pathLst>
        </a:custGeom>
        <a:noFill/>
        <a:ln w="15875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38277F-F8F2-ED4F-890C-1515859966A7}">
      <dsp:nvSpPr>
        <dsp:cNvPr id="0" name=""/>
        <dsp:cNvSpPr/>
      </dsp:nvSpPr>
      <dsp:spPr>
        <a:xfrm>
          <a:off x="3451989" y="1669227"/>
          <a:ext cx="206815" cy="6342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4235"/>
              </a:lnTo>
              <a:lnTo>
                <a:pt x="206815" y="634235"/>
              </a:lnTo>
            </a:path>
          </a:pathLst>
        </a:custGeom>
        <a:noFill/>
        <a:ln w="15875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5411D8-433B-394A-855E-B44D7A978C5E}">
      <dsp:nvSpPr>
        <dsp:cNvPr id="0" name=""/>
        <dsp:cNvSpPr/>
      </dsp:nvSpPr>
      <dsp:spPr>
        <a:xfrm>
          <a:off x="3169340" y="690298"/>
          <a:ext cx="834157" cy="2895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771"/>
              </a:lnTo>
              <a:lnTo>
                <a:pt x="834157" y="144771"/>
              </a:lnTo>
              <a:lnTo>
                <a:pt x="834157" y="289542"/>
              </a:lnTo>
            </a:path>
          </a:pathLst>
        </a:custGeom>
        <a:noFill/>
        <a:ln w="15875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FED608-49ED-1E4E-8164-0B1CC252F9C3}">
      <dsp:nvSpPr>
        <dsp:cNvPr id="0" name=""/>
        <dsp:cNvSpPr/>
      </dsp:nvSpPr>
      <dsp:spPr>
        <a:xfrm>
          <a:off x="1783674" y="1669227"/>
          <a:ext cx="206815" cy="25920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92092"/>
              </a:lnTo>
              <a:lnTo>
                <a:pt x="206815" y="2592092"/>
              </a:lnTo>
            </a:path>
          </a:pathLst>
        </a:custGeom>
        <a:noFill/>
        <a:ln w="15875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76B422-5F04-5445-B8E2-85BB4238259F}">
      <dsp:nvSpPr>
        <dsp:cNvPr id="0" name=""/>
        <dsp:cNvSpPr/>
      </dsp:nvSpPr>
      <dsp:spPr>
        <a:xfrm>
          <a:off x="1783674" y="1669227"/>
          <a:ext cx="206815" cy="16131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13163"/>
              </a:lnTo>
              <a:lnTo>
                <a:pt x="206815" y="1613163"/>
              </a:lnTo>
            </a:path>
          </a:pathLst>
        </a:custGeom>
        <a:noFill/>
        <a:ln w="15875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08D22-9C6D-D745-80A0-03C3552D5FC3}">
      <dsp:nvSpPr>
        <dsp:cNvPr id="0" name=""/>
        <dsp:cNvSpPr/>
      </dsp:nvSpPr>
      <dsp:spPr>
        <a:xfrm>
          <a:off x="1783674" y="1669227"/>
          <a:ext cx="206815" cy="6342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4235"/>
              </a:lnTo>
              <a:lnTo>
                <a:pt x="206815" y="634235"/>
              </a:lnTo>
            </a:path>
          </a:pathLst>
        </a:custGeom>
        <a:noFill/>
        <a:ln w="15875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647AA7-748C-9E48-8C50-61F437A20EFF}">
      <dsp:nvSpPr>
        <dsp:cNvPr id="0" name=""/>
        <dsp:cNvSpPr/>
      </dsp:nvSpPr>
      <dsp:spPr>
        <a:xfrm>
          <a:off x="2335183" y="690298"/>
          <a:ext cx="834157" cy="289542"/>
        </a:xfrm>
        <a:custGeom>
          <a:avLst/>
          <a:gdLst/>
          <a:ahLst/>
          <a:cxnLst/>
          <a:rect l="0" t="0" r="0" b="0"/>
          <a:pathLst>
            <a:path>
              <a:moveTo>
                <a:pt x="834157" y="0"/>
              </a:moveTo>
              <a:lnTo>
                <a:pt x="834157" y="144771"/>
              </a:lnTo>
              <a:lnTo>
                <a:pt x="0" y="144771"/>
              </a:lnTo>
              <a:lnTo>
                <a:pt x="0" y="289542"/>
              </a:lnTo>
            </a:path>
          </a:pathLst>
        </a:custGeom>
        <a:noFill/>
        <a:ln w="15875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FB8704-3EE4-7C49-9A3A-1D272ECAD837}">
      <dsp:nvSpPr>
        <dsp:cNvPr id="0" name=""/>
        <dsp:cNvSpPr/>
      </dsp:nvSpPr>
      <dsp:spPr>
        <a:xfrm>
          <a:off x="2479954" y="912"/>
          <a:ext cx="1378772" cy="689386"/>
        </a:xfrm>
        <a:prstGeom prst="rect">
          <a:avLst/>
        </a:prstGeom>
        <a:gradFill rotWithShape="0">
          <a:gsLst>
            <a:gs pos="0">
              <a:schemeClr val="accent3">
                <a:shade val="60000"/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3">
                <a:shade val="60000"/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3">
                <a:shade val="60000"/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cap="none" dirty="0"/>
            <a:t>portable light oscillator planar low-power observer </a:t>
          </a:r>
          <a:r>
            <a:rPr lang="en-US" sz="900" kern="1200" cap="none" dirty="0" err="1"/>
            <a:t>wpt</a:t>
          </a:r>
          <a:r>
            <a:rPr lang="en-US" sz="900" kern="1200" cap="none" dirty="0"/>
            <a:t> automation neuron manufacturing </a:t>
          </a:r>
          <a:endParaRPr lang="en-US" sz="900" kern="1200" dirty="0"/>
        </a:p>
      </dsp:txBody>
      <dsp:txXfrm>
        <a:off x="2479954" y="912"/>
        <a:ext cx="1378772" cy="689386"/>
      </dsp:txXfrm>
    </dsp:sp>
    <dsp:sp modelId="{F8AB09EC-B9C2-DC4D-AC8F-86B8A88DFEBC}">
      <dsp:nvSpPr>
        <dsp:cNvPr id="0" name=""/>
        <dsp:cNvSpPr/>
      </dsp:nvSpPr>
      <dsp:spPr>
        <a:xfrm>
          <a:off x="1645797" y="979840"/>
          <a:ext cx="1378772" cy="689386"/>
        </a:xfrm>
        <a:prstGeom prst="rect">
          <a:avLst/>
        </a:prstGeom>
        <a:gradFill rotWithShape="0">
          <a:gsLst>
            <a:gs pos="0">
              <a:schemeClr val="accent3">
                <a:shade val="80000"/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3">
                <a:shade val="80000"/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3">
                <a:shade val="80000"/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cap="none"/>
            <a:t>net c iris java innovation enhancement board wavelet teaching laboratory</a:t>
          </a:r>
          <a:endParaRPr lang="en-US" sz="900" kern="1200" cap="none" dirty="0"/>
        </a:p>
      </dsp:txBody>
      <dsp:txXfrm>
        <a:off x="1645797" y="979840"/>
        <a:ext cx="1378772" cy="689386"/>
      </dsp:txXfrm>
    </dsp:sp>
    <dsp:sp modelId="{C6757C8B-E3FD-5D43-B732-C2B7CCFE3B08}">
      <dsp:nvSpPr>
        <dsp:cNvPr id="0" name=""/>
        <dsp:cNvSpPr/>
      </dsp:nvSpPr>
      <dsp:spPr>
        <a:xfrm>
          <a:off x="1990490" y="1958769"/>
          <a:ext cx="1378772" cy="689386"/>
        </a:xfrm>
        <a:prstGeom prst="rect">
          <a:avLst/>
        </a:prstGeom>
        <a:gradFill rotWithShape="0">
          <a:gsLst>
            <a:gs pos="0">
              <a:schemeClr val="accent3">
                <a:tint val="99000"/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3">
                <a:tint val="99000"/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3">
                <a:tint val="99000"/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cap="none"/>
            <a:t>segmentation texture elm assessment imagery dictionary retargeting discriminative sequence cnn human face facial</a:t>
          </a:r>
          <a:endParaRPr lang="en-US" sz="900" kern="1200" cap="none" dirty="0"/>
        </a:p>
      </dsp:txBody>
      <dsp:txXfrm>
        <a:off x="1990490" y="1958769"/>
        <a:ext cx="1378772" cy="689386"/>
      </dsp:txXfrm>
    </dsp:sp>
    <dsp:sp modelId="{41DEF4F6-E51C-3544-8F64-5FAE2E44DB3C}">
      <dsp:nvSpPr>
        <dsp:cNvPr id="0" name=""/>
        <dsp:cNvSpPr/>
      </dsp:nvSpPr>
      <dsp:spPr>
        <a:xfrm>
          <a:off x="1990490" y="2937697"/>
          <a:ext cx="1378772" cy="689386"/>
        </a:xfrm>
        <a:prstGeom prst="rect">
          <a:avLst/>
        </a:prstGeom>
        <a:gradFill rotWithShape="0">
          <a:gsLst>
            <a:gs pos="0">
              <a:schemeClr val="accent3">
                <a:tint val="99000"/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3">
                <a:tint val="99000"/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3">
                <a:tint val="99000"/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cap="none"/>
            <a:t>compressive calibration runtime magnet angular tsv heat vibration mental diagnosis</a:t>
          </a:r>
          <a:endParaRPr lang="en-US" sz="900" kern="1200" cap="none" dirty="0"/>
        </a:p>
      </dsp:txBody>
      <dsp:txXfrm>
        <a:off x="1990490" y="2937697"/>
        <a:ext cx="1378772" cy="689386"/>
      </dsp:txXfrm>
    </dsp:sp>
    <dsp:sp modelId="{63FD3212-5E0E-E440-82B1-9530A35CB2D4}">
      <dsp:nvSpPr>
        <dsp:cNvPr id="0" name=""/>
        <dsp:cNvSpPr/>
      </dsp:nvSpPr>
      <dsp:spPr>
        <a:xfrm>
          <a:off x="1990490" y="3916626"/>
          <a:ext cx="1378772" cy="689386"/>
        </a:xfrm>
        <a:prstGeom prst="rect">
          <a:avLst/>
        </a:prstGeom>
        <a:gradFill rotWithShape="0">
          <a:gsLst>
            <a:gs pos="0">
              <a:schemeClr val="accent3">
                <a:tint val="99000"/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3">
                <a:tint val="99000"/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3">
                <a:tint val="99000"/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cap="none"/>
            <a:t>filtering model-based genetic second-order sorting fpga soc approximation incorporates particle </a:t>
          </a:r>
          <a:endParaRPr lang="en-US" sz="900" kern="1200" cap="none" dirty="0"/>
        </a:p>
      </dsp:txBody>
      <dsp:txXfrm>
        <a:off x="1990490" y="3916626"/>
        <a:ext cx="1378772" cy="689386"/>
      </dsp:txXfrm>
    </dsp:sp>
    <dsp:sp modelId="{EF342A21-24B2-2D44-BDDE-3B23F13390EE}">
      <dsp:nvSpPr>
        <dsp:cNvPr id="0" name=""/>
        <dsp:cNvSpPr/>
      </dsp:nvSpPr>
      <dsp:spPr>
        <a:xfrm>
          <a:off x="3314112" y="979840"/>
          <a:ext cx="1378772" cy="689386"/>
        </a:xfrm>
        <a:prstGeom prst="rect">
          <a:avLst/>
        </a:prstGeom>
        <a:gradFill rotWithShape="0">
          <a:gsLst>
            <a:gs pos="0">
              <a:schemeClr val="accent3">
                <a:shade val="80000"/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3">
                <a:shade val="80000"/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3">
                <a:shade val="80000"/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cap="none"/>
            <a:t>balancing interconnected uplink system-on-chip electricity processor multi-hop real-time hardware telecommunication physical </a:t>
          </a:r>
          <a:endParaRPr lang="en-US" sz="900" kern="1200" cap="none" dirty="0"/>
        </a:p>
      </dsp:txBody>
      <dsp:txXfrm>
        <a:off x="3314112" y="979840"/>
        <a:ext cx="1378772" cy="689386"/>
      </dsp:txXfrm>
    </dsp:sp>
    <dsp:sp modelId="{BABF0B61-5EC3-F545-950E-73BA7604B65C}">
      <dsp:nvSpPr>
        <dsp:cNvPr id="0" name=""/>
        <dsp:cNvSpPr/>
      </dsp:nvSpPr>
      <dsp:spPr>
        <a:xfrm>
          <a:off x="3658805" y="1958769"/>
          <a:ext cx="1378772" cy="689386"/>
        </a:xfrm>
        <a:prstGeom prst="rect">
          <a:avLst/>
        </a:prstGeom>
        <a:gradFill rotWithShape="0">
          <a:gsLst>
            <a:gs pos="0">
              <a:schemeClr val="accent3">
                <a:tint val="99000"/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3">
                <a:tint val="99000"/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3">
                <a:tint val="99000"/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cap="none" dirty="0"/>
            <a:t>battery processor high-speed carbide electronics telecommunication multiplexing uplink unit road tunneling interconnection</a:t>
          </a:r>
        </a:p>
      </dsp:txBody>
      <dsp:txXfrm>
        <a:off x="3658805" y="1958769"/>
        <a:ext cx="1378772" cy="689386"/>
      </dsp:txXfrm>
    </dsp:sp>
    <dsp:sp modelId="{87794B52-3A47-B548-A139-7F99C6CB3D34}">
      <dsp:nvSpPr>
        <dsp:cNvPr id="0" name=""/>
        <dsp:cNvSpPr/>
      </dsp:nvSpPr>
      <dsp:spPr>
        <a:xfrm>
          <a:off x="3658805" y="2937697"/>
          <a:ext cx="1378772" cy="689386"/>
        </a:xfrm>
        <a:prstGeom prst="rect">
          <a:avLst/>
        </a:prstGeom>
        <a:gradFill rotWithShape="0">
          <a:gsLst>
            <a:gs pos="0">
              <a:schemeClr val="accent3">
                <a:tint val="99000"/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3">
                <a:tint val="99000"/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3">
                <a:tint val="99000"/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cap="none"/>
            <a:t>reactive inverter multi-agent manipulator divider integrated stability wind stochastic cyber-physical contention electric relay </a:t>
          </a:r>
          <a:endParaRPr lang="en-US" sz="900" kern="1200" cap="none" dirty="0"/>
        </a:p>
      </dsp:txBody>
      <dsp:txXfrm>
        <a:off x="3658805" y="2937697"/>
        <a:ext cx="1378772" cy="689386"/>
      </dsp:txXfrm>
    </dsp:sp>
    <dsp:sp modelId="{C85019BC-3DDD-9649-A16C-B35038C02C89}">
      <dsp:nvSpPr>
        <dsp:cNvPr id="0" name=""/>
        <dsp:cNvSpPr/>
      </dsp:nvSpPr>
      <dsp:spPr>
        <a:xfrm>
          <a:off x="3658805" y="3916626"/>
          <a:ext cx="1378772" cy="689386"/>
        </a:xfrm>
        <a:prstGeom prst="rect">
          <a:avLst/>
        </a:prstGeom>
        <a:gradFill rotWithShape="0">
          <a:gsLst>
            <a:gs pos="0">
              <a:schemeClr val="accent3">
                <a:tint val="99000"/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3">
                <a:tint val="99000"/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3">
                <a:tint val="99000"/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cap="none"/>
            <a:t>hoc virtualization ad 5g cloud-based vehicular device-to-device cognitive memory modern handset medium software virtual storage</a:t>
          </a:r>
          <a:endParaRPr lang="en-US" sz="900" kern="1200" cap="none" dirty="0"/>
        </a:p>
      </dsp:txBody>
      <dsp:txXfrm>
        <a:off x="3658805" y="3916626"/>
        <a:ext cx="1378772" cy="68938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E9C9D6-5DB4-1249-BC59-182254DE55F6}">
      <dsp:nvSpPr>
        <dsp:cNvPr id="0" name=""/>
        <dsp:cNvSpPr/>
      </dsp:nvSpPr>
      <dsp:spPr>
        <a:xfrm>
          <a:off x="3238" y="138030"/>
          <a:ext cx="3157537" cy="79841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baseline="0"/>
            <a:t>Hierarchical LDA</a:t>
          </a:r>
          <a:endParaRPr lang="en-US" sz="2400" kern="1200"/>
        </a:p>
      </dsp:txBody>
      <dsp:txXfrm>
        <a:off x="3238" y="138030"/>
        <a:ext cx="3157537" cy="798415"/>
      </dsp:txXfrm>
    </dsp:sp>
    <dsp:sp modelId="{5B6C5FD6-406B-8E4B-BD0E-DEF8A6270236}">
      <dsp:nvSpPr>
        <dsp:cNvPr id="0" name=""/>
        <dsp:cNvSpPr/>
      </dsp:nvSpPr>
      <dsp:spPr>
        <a:xfrm>
          <a:off x="3238" y="936446"/>
          <a:ext cx="3157537" cy="1954590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baseline="0"/>
            <a:t>Normal Speed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baseline="0"/>
            <a:t>Duplicate Index: 0.1625</a:t>
          </a:r>
          <a:endParaRPr lang="en-US" sz="2400" kern="1200"/>
        </a:p>
      </dsp:txBody>
      <dsp:txXfrm>
        <a:off x="3238" y="936446"/>
        <a:ext cx="3157537" cy="1954590"/>
      </dsp:txXfrm>
    </dsp:sp>
    <dsp:sp modelId="{48F7E288-0411-B14D-B114-A2974F814054}">
      <dsp:nvSpPr>
        <dsp:cNvPr id="0" name=""/>
        <dsp:cNvSpPr/>
      </dsp:nvSpPr>
      <dsp:spPr>
        <a:xfrm>
          <a:off x="3602831" y="138030"/>
          <a:ext cx="3157537" cy="79841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baseline="0"/>
            <a:t>Fuzzy Clustering – Autoencoder</a:t>
          </a:r>
          <a:endParaRPr lang="en-US" sz="2400" kern="1200"/>
        </a:p>
      </dsp:txBody>
      <dsp:txXfrm>
        <a:off x="3602831" y="138030"/>
        <a:ext cx="3157537" cy="798415"/>
      </dsp:txXfrm>
    </dsp:sp>
    <dsp:sp modelId="{3C84494E-835E-434C-AC0C-3D4A9AE38310}">
      <dsp:nvSpPr>
        <dsp:cNvPr id="0" name=""/>
        <dsp:cNvSpPr/>
      </dsp:nvSpPr>
      <dsp:spPr>
        <a:xfrm>
          <a:off x="3602831" y="936446"/>
          <a:ext cx="3157537" cy="1954590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baseline="0"/>
            <a:t>Need long to to train the autoencoder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baseline="0"/>
            <a:t>More accurate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baseline="0"/>
            <a:t>Duplicate Index: 0.15</a:t>
          </a:r>
          <a:endParaRPr lang="en-US" sz="2400" kern="1200"/>
        </a:p>
      </dsp:txBody>
      <dsp:txXfrm>
        <a:off x="3602831" y="936446"/>
        <a:ext cx="3157537" cy="1954590"/>
      </dsp:txXfrm>
    </dsp:sp>
    <dsp:sp modelId="{FFEC5C2C-8054-DD4A-9563-009958C15807}">
      <dsp:nvSpPr>
        <dsp:cNvPr id="0" name=""/>
        <dsp:cNvSpPr/>
      </dsp:nvSpPr>
      <dsp:spPr>
        <a:xfrm>
          <a:off x="7202424" y="138030"/>
          <a:ext cx="3157537" cy="79841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baseline="0"/>
            <a:t>Fuzzy Clustering – Word2Vec</a:t>
          </a:r>
          <a:endParaRPr lang="en-US" sz="2400" kern="1200"/>
        </a:p>
      </dsp:txBody>
      <dsp:txXfrm>
        <a:off x="7202424" y="138030"/>
        <a:ext cx="3157537" cy="798415"/>
      </dsp:txXfrm>
    </dsp:sp>
    <dsp:sp modelId="{9A40B473-8111-9747-8F34-CBABCE14DFC5}">
      <dsp:nvSpPr>
        <dsp:cNvPr id="0" name=""/>
        <dsp:cNvSpPr/>
      </dsp:nvSpPr>
      <dsp:spPr>
        <a:xfrm>
          <a:off x="7202424" y="936446"/>
          <a:ext cx="3157537" cy="1954590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baseline="0"/>
            <a:t>Very Fast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baseline="0"/>
            <a:t>Duplicate Index: 0.007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baseline="0"/>
            <a:t>Sometime does not make sense</a:t>
          </a:r>
          <a:endParaRPr lang="en-US" sz="2400" kern="1200"/>
        </a:p>
      </dsp:txBody>
      <dsp:txXfrm>
        <a:off x="7202424" y="936446"/>
        <a:ext cx="3157537" cy="19545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5C6E6-7CB6-2846-A93A-687C4679B015}" type="datetimeFigureOut">
              <a:rPr lang="en-US" smtClean="0"/>
              <a:t>1/18/18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115C46-173B-2940-BD16-4B061FE79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63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</a:t>
            </a:r>
            <a:r>
              <a:rPr lang="en-US" dirty="0" err="1" smtClean="0"/>
              <a:t>dirichelt</a:t>
            </a:r>
            <a:r>
              <a:rPr lang="en-US" dirty="0" smtClean="0"/>
              <a:t> distribute -&gt; topic distribution</a:t>
            </a:r>
            <a:r>
              <a:rPr lang="en-US" baseline="0" dirty="0" smtClean="0"/>
              <a:t> -&gt; topic -&gt; word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115C46-173B-2940-BD16-4B061FE7946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tiff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diagramData" Target="../diagrams/data4.xml"/><Relationship Id="rId5" Type="http://schemas.openxmlformats.org/officeDocument/2006/relationships/diagramLayout" Target="../diagrams/layout4.xml"/><Relationship Id="rId6" Type="http://schemas.openxmlformats.org/officeDocument/2006/relationships/diagramQuickStyle" Target="../diagrams/quickStyle4.xml"/><Relationship Id="rId7" Type="http://schemas.openxmlformats.org/officeDocument/2006/relationships/diagramColors" Target="../diagrams/colors4.xml"/><Relationship Id="rId8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diagramData" Target="../diagrams/data5.xml"/><Relationship Id="rId5" Type="http://schemas.openxmlformats.org/officeDocument/2006/relationships/diagramLayout" Target="../diagrams/layout5.xml"/><Relationship Id="rId6" Type="http://schemas.openxmlformats.org/officeDocument/2006/relationships/diagramQuickStyle" Target="../diagrams/quickStyle5.xml"/><Relationship Id="rId7" Type="http://schemas.openxmlformats.org/officeDocument/2006/relationships/diagramColors" Target="../diagrams/colors5.xml"/><Relationship Id="rId8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tiff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4E50CAEE-CAC0-4F18-9593-F09A3338C1A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D2DA77D5-12C4-446D-AC72-A514960A553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23" t="43915" r="1" b="10213"/>
          <a:stretch/>
        </p:blipFill>
        <p:spPr>
          <a:xfrm>
            <a:off x="8199690" y="290557"/>
            <a:ext cx="3992310" cy="39055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13D4F2B0-7771-46FC-9763-240E8F55F14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73" t="81531" r="19879"/>
          <a:stretch/>
        </p:blipFill>
        <p:spPr>
          <a:xfrm>
            <a:off x="10246407" y="5429242"/>
            <a:ext cx="1945594" cy="1428758"/>
          </a:xfrm>
          <a:custGeom>
            <a:avLst/>
            <a:gdLst>
              <a:gd name="connsiteX0" fmla="*/ 2051608 w 4103216"/>
              <a:gd name="connsiteY0" fmla="*/ 0 h 1714050"/>
              <a:gd name="connsiteX1" fmla="*/ 4103216 w 4103216"/>
              <a:gd name="connsiteY1" fmla="*/ 1266738 h 1714050"/>
              <a:gd name="connsiteX2" fmla="*/ 4010980 w 4103216"/>
              <a:gd name="connsiteY2" fmla="*/ 1643427 h 1714050"/>
              <a:gd name="connsiteX3" fmla="*/ 3969116 w 4103216"/>
              <a:gd name="connsiteY3" fmla="*/ 1714050 h 1714050"/>
              <a:gd name="connsiteX4" fmla="*/ 134100 w 4103216"/>
              <a:gd name="connsiteY4" fmla="*/ 1714050 h 1714050"/>
              <a:gd name="connsiteX5" fmla="*/ 92237 w 4103216"/>
              <a:gd name="connsiteY5" fmla="*/ 1643427 h 1714050"/>
              <a:gd name="connsiteX6" fmla="*/ 0 w 4103216"/>
              <a:gd name="connsiteY6" fmla="*/ 1266738 h 1714050"/>
              <a:gd name="connsiteX7" fmla="*/ 2051608 w 4103216"/>
              <a:gd name="connsiteY7" fmla="*/ 0 h 171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3216" h="1714050">
                <a:moveTo>
                  <a:pt x="2051608" y="0"/>
                </a:moveTo>
                <a:cubicBezTo>
                  <a:pt x="3184680" y="0"/>
                  <a:pt x="4103216" y="567138"/>
                  <a:pt x="4103216" y="1266738"/>
                </a:cubicBezTo>
                <a:cubicBezTo>
                  <a:pt x="4103216" y="1397913"/>
                  <a:pt x="4070924" y="1524431"/>
                  <a:pt x="4010980" y="1643427"/>
                </a:cubicBezTo>
                <a:lnTo>
                  <a:pt x="3969116" y="1714050"/>
                </a:lnTo>
                <a:lnTo>
                  <a:pt x="134100" y="1714050"/>
                </a:lnTo>
                <a:lnTo>
                  <a:pt x="92237" y="1643427"/>
                </a:lnTo>
                <a:cubicBezTo>
                  <a:pt x="32293" y="1524431"/>
                  <a:pt x="0" y="1397913"/>
                  <a:pt x="0" y="1266738"/>
                </a:cubicBezTo>
                <a:cubicBezTo>
                  <a:pt x="0" y="567138"/>
                  <a:pt x="918536" y="0"/>
                  <a:pt x="2051608" y="0"/>
                </a:cubicBezTo>
                <a:close/>
              </a:path>
            </a:pathLst>
          </a:cu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19E04E4F-6B32-4651-ACE0-DACABF1FC25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0" t="1120" r="54326" b="73832"/>
          <a:stretch/>
        </p:blipFill>
        <p:spPr>
          <a:xfrm>
            <a:off x="4581330" y="0"/>
            <a:ext cx="6762408" cy="286776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6164F387-6750-4AFF-8A10-65C64D31ECA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66" t="75007" r="30510"/>
          <a:stretch/>
        </p:blipFill>
        <p:spPr>
          <a:xfrm>
            <a:off x="9795659" y="4064996"/>
            <a:ext cx="2716669" cy="1658803"/>
          </a:xfrm>
          <a:custGeom>
            <a:avLst/>
            <a:gdLst>
              <a:gd name="connsiteX0" fmla="*/ 2051608 w 4103216"/>
              <a:gd name="connsiteY0" fmla="*/ 0 h 1714050"/>
              <a:gd name="connsiteX1" fmla="*/ 4103216 w 4103216"/>
              <a:gd name="connsiteY1" fmla="*/ 1266738 h 1714050"/>
              <a:gd name="connsiteX2" fmla="*/ 4010980 w 4103216"/>
              <a:gd name="connsiteY2" fmla="*/ 1643427 h 1714050"/>
              <a:gd name="connsiteX3" fmla="*/ 3969116 w 4103216"/>
              <a:gd name="connsiteY3" fmla="*/ 1714050 h 1714050"/>
              <a:gd name="connsiteX4" fmla="*/ 134100 w 4103216"/>
              <a:gd name="connsiteY4" fmla="*/ 1714050 h 1714050"/>
              <a:gd name="connsiteX5" fmla="*/ 92237 w 4103216"/>
              <a:gd name="connsiteY5" fmla="*/ 1643427 h 1714050"/>
              <a:gd name="connsiteX6" fmla="*/ 0 w 4103216"/>
              <a:gd name="connsiteY6" fmla="*/ 1266738 h 1714050"/>
              <a:gd name="connsiteX7" fmla="*/ 2051608 w 4103216"/>
              <a:gd name="connsiteY7" fmla="*/ 0 h 171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3216" h="1714050">
                <a:moveTo>
                  <a:pt x="2051608" y="0"/>
                </a:moveTo>
                <a:cubicBezTo>
                  <a:pt x="3184680" y="0"/>
                  <a:pt x="4103216" y="567138"/>
                  <a:pt x="4103216" y="1266738"/>
                </a:cubicBezTo>
                <a:cubicBezTo>
                  <a:pt x="4103216" y="1397913"/>
                  <a:pt x="4070924" y="1524431"/>
                  <a:pt x="4010980" y="1643427"/>
                </a:cubicBezTo>
                <a:lnTo>
                  <a:pt x="3969116" y="1714050"/>
                </a:lnTo>
                <a:lnTo>
                  <a:pt x="134100" y="1714050"/>
                </a:lnTo>
                <a:lnTo>
                  <a:pt x="92237" y="1643427"/>
                </a:lnTo>
                <a:cubicBezTo>
                  <a:pt x="32293" y="1524431"/>
                  <a:pt x="0" y="1397913"/>
                  <a:pt x="0" y="1266738"/>
                </a:cubicBezTo>
                <a:cubicBezTo>
                  <a:pt x="0" y="567138"/>
                  <a:pt x="918536" y="0"/>
                  <a:pt x="2051608" y="0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6933" y="2213361"/>
            <a:ext cx="6247721" cy="2204815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FYP Jan Meeting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6934" y="4418176"/>
            <a:ext cx="6247721" cy="1264209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Hierarchical Text topic detection</a:t>
            </a:r>
          </a:p>
          <a:p>
            <a:pPr algn="l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Chen Ziao</a:t>
            </a:r>
          </a:p>
        </p:txBody>
      </p:sp>
    </p:spTree>
    <p:extLst>
      <p:ext uri="{BB962C8B-B14F-4D97-AF65-F5344CB8AC3E}">
        <p14:creationId xmlns:p14="http://schemas.microsoft.com/office/powerpoint/2010/main" val="3261235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xmlns="" id="{25496B42-CC46-4183-B481-887CD3E8C72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E2758CE0-F916-4DCE-88D1-71430BE441B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xmlns="" id="{53E559B7-FFF0-4CD8-9260-63346813112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4"/>
          <a:stretch>
            <a:fillRect/>
          </a:stretch>
        </p:blipFill>
        <p:spPr>
          <a:xfrm>
            <a:off x="6095903" y="1968763"/>
            <a:ext cx="5135784" cy="2912575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180BC9E0-1901-4FD9-90B5-82D9EE5137E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0120" y="957486"/>
            <a:ext cx="4175471" cy="31319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Dimensionality reduction - Autoencoder</a:t>
            </a:r>
          </a:p>
        </p:txBody>
      </p:sp>
    </p:spTree>
    <p:extLst>
      <p:ext uri="{BB962C8B-B14F-4D97-AF65-F5344CB8AC3E}">
        <p14:creationId xmlns:p14="http://schemas.microsoft.com/office/powerpoint/2010/main" val="601608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6E3254AE-C4CD-426D-A6E8-7FA13B0F889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7734" y="2743483"/>
            <a:ext cx="4770219" cy="2671322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F5C53434-A0C7-4A81-8EB0-D460DAD9BB6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>
            <a:normAutofit/>
          </a:bodyPr>
          <a:lstStyle/>
          <a:p>
            <a:r>
              <a:rPr lang="en-US" dirty="0"/>
              <a:t>Dimensionality reduction </a:t>
            </a:r>
            <a:r>
              <a:rPr lang="mr-IN" dirty="0"/>
              <a:t>–</a:t>
            </a:r>
            <a:r>
              <a:rPr lang="en-US"/>
              <a:t> Word2Vector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4860493" cy="3424107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Continuous Bag of Words Model</a:t>
            </a:r>
          </a:p>
          <a:p>
            <a:endParaRPr lang="en-US" cap="none" dirty="0"/>
          </a:p>
          <a:p>
            <a:r>
              <a:rPr lang="en-US" cap="none" dirty="0" smtClean="0"/>
              <a:t>Two-layer Neural Network</a:t>
            </a:r>
          </a:p>
          <a:p>
            <a:endParaRPr lang="en-US" cap="none" dirty="0"/>
          </a:p>
          <a:p>
            <a:r>
              <a:rPr lang="en-US" cap="none" dirty="0" smtClean="0"/>
              <a:t>Moving Window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3892051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many Clusters should I split at each level?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5" y="2394801"/>
            <a:ext cx="10363826" cy="3424107"/>
          </a:xfrm>
        </p:spPr>
        <p:txBody>
          <a:bodyPr/>
          <a:lstStyle/>
          <a:p>
            <a:r>
              <a:rPr lang="en-US" cap="none" dirty="0"/>
              <a:t>S</a:t>
            </a:r>
            <a:r>
              <a:rPr lang="en-US" cap="none" dirty="0" smtClean="0"/>
              <a:t>ilhouette Coefficient (-1 to 1)</a:t>
            </a:r>
          </a:p>
          <a:p>
            <a:endParaRPr lang="en-US" cap="none" dirty="0"/>
          </a:p>
          <a:p>
            <a:r>
              <a:rPr lang="en-US" cap="none" dirty="0" smtClean="0"/>
              <a:t>Modified Partition Coefficient (0 to 1)</a:t>
            </a:r>
          </a:p>
          <a:p>
            <a:endParaRPr lang="en-US" cap="none" dirty="0"/>
          </a:p>
          <a:p>
            <a:r>
              <a:rPr lang="en-US" cap="none" dirty="0" smtClean="0"/>
              <a:t>Perplexity (only for </a:t>
            </a:r>
            <a:r>
              <a:rPr lang="en-US" cap="none" dirty="0" err="1" smtClean="0"/>
              <a:t>lda</a:t>
            </a:r>
            <a:r>
              <a:rPr lang="en-US" cap="none" dirty="0" smtClean="0"/>
              <a:t>) </a:t>
            </a:r>
            <a:endParaRPr lang="en-US" cap="non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991" y="3156803"/>
            <a:ext cx="22098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24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3F012C5-2940-4F3E-BB5E-B8B2C9E8291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EB37C977-E7E3-44AC-AEC8-2E27641909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1387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88900" dist="254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A70DF37D-86A3-45DB-B1C1-580462D4BB6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037" b="73004"/>
          <a:stretch/>
        </p:blipFill>
        <p:spPr>
          <a:xfrm>
            <a:off x="1" y="-2"/>
            <a:ext cx="3321978" cy="21967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896" y="960814"/>
            <a:ext cx="2732249" cy="4912936"/>
          </a:xfrm>
        </p:spPr>
        <p:txBody>
          <a:bodyPr anchor="b">
            <a:normAutofit/>
          </a:bodyPr>
          <a:lstStyle/>
          <a:p>
            <a:pPr algn="r"/>
            <a:r>
              <a:rPr lang="en-US" sz="3400">
                <a:solidFill>
                  <a:schemeClr val="bg1"/>
                </a:solidFill>
              </a:rPr>
              <a:t>Method Comparison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979078" y="960814"/>
            <a:ext cx="6247722" cy="4830385"/>
          </a:xfrm>
        </p:spPr>
        <p:txBody>
          <a:bodyPr anchor="ctr">
            <a:normAutofit/>
          </a:bodyPr>
          <a:lstStyle/>
          <a:p>
            <a:r>
              <a:rPr lang="en-US" sz="1800" cap="none" dirty="0" smtClean="0"/>
              <a:t>Hierarchical Latent </a:t>
            </a:r>
            <a:r>
              <a:rPr lang="en-US" sz="1800" cap="none" dirty="0" err="1"/>
              <a:t>Dirichlet</a:t>
            </a:r>
            <a:r>
              <a:rPr lang="en-US" sz="1800" cap="none" dirty="0"/>
              <a:t> Allocation</a:t>
            </a:r>
          </a:p>
          <a:p>
            <a:endParaRPr lang="en-US" sz="1800" cap="none" dirty="0"/>
          </a:p>
          <a:p>
            <a:endParaRPr lang="en-US" sz="1800" cap="none" dirty="0"/>
          </a:p>
          <a:p>
            <a:r>
              <a:rPr lang="en-US" sz="1800" cap="none" dirty="0" smtClean="0"/>
              <a:t>Hierarchical Fuzzy </a:t>
            </a:r>
            <a:r>
              <a:rPr lang="en-US" sz="1800" cap="none" dirty="0"/>
              <a:t>Clustering</a:t>
            </a:r>
          </a:p>
          <a:p>
            <a:pPr lvl="1"/>
            <a:r>
              <a:rPr lang="en-US" cap="none" dirty="0" err="1"/>
              <a:t>Autoencoder</a:t>
            </a:r>
            <a:endParaRPr lang="en-US" cap="none" dirty="0"/>
          </a:p>
          <a:p>
            <a:pPr lvl="1"/>
            <a:r>
              <a:rPr lang="en-US" cap="none" dirty="0"/>
              <a:t>Word2Vector</a:t>
            </a:r>
          </a:p>
        </p:txBody>
      </p:sp>
    </p:spTree>
    <p:extLst>
      <p:ext uri="{BB962C8B-B14F-4D97-AF65-F5344CB8AC3E}">
        <p14:creationId xmlns:p14="http://schemas.microsoft.com/office/powerpoint/2010/main" val="3464376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2889" y="167310"/>
            <a:ext cx="10364451" cy="1596177"/>
          </a:xfrm>
        </p:spPr>
        <p:txBody>
          <a:bodyPr/>
          <a:lstStyle/>
          <a:p>
            <a:r>
              <a:rPr lang="en-US" dirty="0" smtClean="0"/>
              <a:t>Fuzzy Clustering - </a:t>
            </a:r>
            <a:r>
              <a:rPr lang="en-US" dirty="0" err="1" smtClean="0"/>
              <a:t>autoencoder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</p:nvPr>
        </p:nvGraphicFramePr>
        <p:xfrm>
          <a:off x="261257" y="1240971"/>
          <a:ext cx="11277600" cy="56170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3357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109">
            <a:extLst>
              <a:ext uri="{FF2B5EF4-FFF2-40B4-BE49-F238E27FC236}">
                <a16:creationId xmlns:a16="http://schemas.microsoft.com/office/drawing/2014/main" xmlns="" id="{3A9C15D4-2EE7-4D05-B87C-91D1F3B960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0"/>
            <a:ext cx="813206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xmlns="" id="{4ED7B0FB-9654-4441-9545-02D458B6862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935" cy="6858000"/>
          </a:xfrm>
          <a:prstGeom prst="rect">
            <a:avLst/>
          </a:prstGeom>
          <a:ln>
            <a:noFill/>
          </a:ln>
          <a:effectLst>
            <a:outerShdw blurRad="50800" dist="127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4" name="Picture 113">
            <a:extLst>
              <a:ext uri="{FF2B5EF4-FFF2-40B4-BE49-F238E27FC236}">
                <a16:creationId xmlns:a16="http://schemas.microsoft.com/office/drawing/2014/main" xmlns="" id="{7BB94C57-FDF3-45A3-9D1F-904523D795D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700" b="77917"/>
          <a:stretch/>
        </p:blipFill>
        <p:spPr>
          <a:xfrm>
            <a:off x="0" y="0"/>
            <a:ext cx="4059935" cy="1514475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xmlns="" id="{6AEBDF1A-221A-4497-BBA9-57A70D16151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50" t="72830" b="14149"/>
          <a:stretch/>
        </p:blipFill>
        <p:spPr>
          <a:xfrm>
            <a:off x="1377059" y="5962903"/>
            <a:ext cx="2590800" cy="8929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074" y="1314450"/>
            <a:ext cx="2844002" cy="3680244"/>
          </a:xfrm>
        </p:spPr>
        <p:txBody>
          <a:bodyPr>
            <a:normAutofit/>
          </a:bodyPr>
          <a:lstStyle/>
          <a:p>
            <a:pPr algn="l"/>
            <a:r>
              <a:rPr lang="en-US" sz="3400"/>
              <a:t>Hierarchical LDA</a:t>
            </a:r>
          </a:p>
        </p:txBody>
      </p:sp>
      <p:graphicFrame>
        <p:nvGraphicFramePr>
          <p:cNvPr id="105" name="Content Placeholder 104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642771140"/>
              </p:ext>
            </p:extLst>
          </p:nvPr>
        </p:nvGraphicFramePr>
        <p:xfrm>
          <a:off x="4594225" y="889000"/>
          <a:ext cx="6683375" cy="4606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77955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A9C15D4-2EE7-4D05-B87C-91D1F3B960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0"/>
            <a:ext cx="813206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4ED7B0FB-9654-4441-9545-02D458B6862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935" cy="6858000"/>
          </a:xfrm>
          <a:prstGeom prst="rect">
            <a:avLst/>
          </a:prstGeom>
          <a:ln>
            <a:noFill/>
          </a:ln>
          <a:effectLst>
            <a:outerShdw blurRad="50800" dist="127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7BB94C57-FDF3-45A3-9D1F-904523D795D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700" b="77917"/>
          <a:stretch/>
        </p:blipFill>
        <p:spPr>
          <a:xfrm>
            <a:off x="0" y="0"/>
            <a:ext cx="4059935" cy="15144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AEBDF1A-221A-4497-BBA9-57A70D16151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50" t="72830" b="14149"/>
          <a:stretch/>
        </p:blipFill>
        <p:spPr>
          <a:xfrm>
            <a:off x="1377059" y="5962903"/>
            <a:ext cx="2590800" cy="8929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074" y="1314450"/>
            <a:ext cx="2844002" cy="3680244"/>
          </a:xfrm>
        </p:spPr>
        <p:txBody>
          <a:bodyPr>
            <a:normAutofit/>
          </a:bodyPr>
          <a:lstStyle/>
          <a:p>
            <a:pPr algn="l"/>
            <a:r>
              <a:rPr lang="en-US" sz="3700"/>
              <a:t>Fuzzy clustering </a:t>
            </a:r>
            <a:r>
              <a:rPr lang="mr-IN" sz="3700"/>
              <a:t>–</a:t>
            </a:r>
            <a:r>
              <a:rPr lang="en-US" sz="3700"/>
              <a:t> word2vec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153901114"/>
              </p:ext>
            </p:extLst>
          </p:nvPr>
        </p:nvGraphicFramePr>
        <p:xfrm>
          <a:off x="4594225" y="889000"/>
          <a:ext cx="6683375" cy="4606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285256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>
            <a:normAutofit/>
          </a:bodyPr>
          <a:lstStyle/>
          <a:p>
            <a:r>
              <a:rPr lang="en-US" dirty="0"/>
              <a:t>Comparison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628018989"/>
              </p:ext>
            </p:extLst>
          </p:nvPr>
        </p:nvGraphicFramePr>
        <p:xfrm>
          <a:off x="914400" y="2532475"/>
          <a:ext cx="10363200" cy="3029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4979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E3F012C5-2940-4F3E-BB5E-B8B2C9E8291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EB37C977-E7E3-44AC-AEC8-2E27641909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1387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88900" dist="254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A70DF37D-86A3-45DB-B1C1-580462D4BB6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037" b="73004"/>
          <a:stretch/>
        </p:blipFill>
        <p:spPr>
          <a:xfrm>
            <a:off x="1" y="-2"/>
            <a:ext cx="3321978" cy="21967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896" y="960814"/>
            <a:ext cx="2732249" cy="4912936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chemeClr val="bg1"/>
                </a:solidFill>
              </a:rPr>
              <a:t>Next step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979078" y="960814"/>
            <a:ext cx="6247722" cy="4830385"/>
          </a:xfrm>
        </p:spPr>
        <p:txBody>
          <a:bodyPr anchor="ctr">
            <a:normAutofit/>
          </a:bodyPr>
          <a:lstStyle/>
          <a:p>
            <a:r>
              <a:rPr lang="en-US" sz="1800" cap="none"/>
              <a:t>Method Refinement (Parameter Tuning on batch size, learning rate)</a:t>
            </a:r>
          </a:p>
          <a:p>
            <a:endParaRPr lang="en-US" sz="1800" cap="none"/>
          </a:p>
          <a:p>
            <a:r>
              <a:rPr lang="en-US" sz="1800" cap="none"/>
              <a:t>Cluster Validity Index</a:t>
            </a:r>
          </a:p>
          <a:p>
            <a:pPr lvl="1"/>
            <a:r>
              <a:rPr lang="en-US" cap="none"/>
              <a:t>Elbow Curve</a:t>
            </a:r>
          </a:p>
          <a:p>
            <a:endParaRPr lang="en-US" sz="1800" cap="none"/>
          </a:p>
          <a:p>
            <a:r>
              <a:rPr lang="en-US" sz="1800" cap="none"/>
              <a:t>Topic Detection Quality Metric</a:t>
            </a:r>
            <a:r>
              <a:rPr lang="zh-CN" altLang="en-US" sz="1800" cap="none"/>
              <a:t> </a:t>
            </a:r>
            <a:r>
              <a:rPr lang="en-US" altLang="zh-CN" sz="1800" cap="none"/>
              <a:t>(Time?)</a:t>
            </a:r>
            <a:endParaRPr lang="en-US" sz="1800" cap="none"/>
          </a:p>
        </p:txBody>
      </p:sp>
    </p:spTree>
    <p:extLst>
      <p:ext uri="{BB962C8B-B14F-4D97-AF65-F5344CB8AC3E}">
        <p14:creationId xmlns:p14="http://schemas.microsoft.com/office/powerpoint/2010/main" val="1637757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E3F012C5-2940-4F3E-BB5E-B8B2C9E8291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EB37C977-E7E3-44AC-AEC8-2E27641909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1387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88900" dist="254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A70DF37D-86A3-45DB-B1C1-580462D4BB6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037" b="73004"/>
          <a:stretch/>
        </p:blipFill>
        <p:spPr>
          <a:xfrm>
            <a:off x="1" y="-2"/>
            <a:ext cx="3321978" cy="21967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896" y="960814"/>
            <a:ext cx="2732249" cy="4912936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979078" y="960814"/>
            <a:ext cx="6247722" cy="4830385"/>
          </a:xfrm>
        </p:spPr>
        <p:txBody>
          <a:bodyPr anchor="ctr">
            <a:normAutofit/>
          </a:bodyPr>
          <a:lstStyle/>
          <a:p>
            <a:r>
              <a:rPr lang="en-US" sz="1800" cap="none"/>
              <a:t>Current Progress</a:t>
            </a:r>
          </a:p>
          <a:p>
            <a:endParaRPr lang="en-US" sz="1800" cap="none"/>
          </a:p>
          <a:p>
            <a:r>
              <a:rPr lang="en-US" sz="1800" cap="none"/>
              <a:t>Next Step</a:t>
            </a:r>
          </a:p>
        </p:txBody>
      </p:sp>
    </p:spTree>
    <p:extLst>
      <p:ext uri="{BB962C8B-B14F-4D97-AF65-F5344CB8AC3E}">
        <p14:creationId xmlns:p14="http://schemas.microsoft.com/office/powerpoint/2010/main" val="634063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E3F012C5-2940-4F3E-BB5E-B8B2C9E8291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EB37C977-E7E3-44AC-AEC8-2E27641909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1387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88900" dist="254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A70DF37D-86A3-45DB-B1C1-580462D4BB6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037" b="73004"/>
          <a:stretch/>
        </p:blipFill>
        <p:spPr>
          <a:xfrm>
            <a:off x="1" y="-2"/>
            <a:ext cx="3321978" cy="21967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896" y="960814"/>
            <a:ext cx="2732249" cy="4912936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chemeClr val="bg1"/>
                </a:solidFill>
              </a:rPr>
              <a:t>Current Progress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979078" y="960814"/>
            <a:ext cx="6247722" cy="4830385"/>
          </a:xfrm>
        </p:spPr>
        <p:txBody>
          <a:bodyPr anchor="ctr">
            <a:normAutofit/>
          </a:bodyPr>
          <a:lstStyle/>
          <a:p>
            <a:r>
              <a:rPr lang="en-US" sz="1800" cap="none" dirty="0"/>
              <a:t>Data Collection</a:t>
            </a:r>
          </a:p>
          <a:p>
            <a:endParaRPr lang="en-US" sz="1800" cap="none" dirty="0"/>
          </a:p>
          <a:p>
            <a:r>
              <a:rPr lang="en-US" sz="1800" cap="none" dirty="0"/>
              <a:t>Topic Detection Methods</a:t>
            </a:r>
          </a:p>
          <a:p>
            <a:endParaRPr lang="en-US" sz="1800" cap="none" dirty="0"/>
          </a:p>
          <a:p>
            <a:r>
              <a:rPr lang="en-US" sz="1800" cap="none" dirty="0"/>
              <a:t>Hierarchical Structure Generation</a:t>
            </a:r>
          </a:p>
          <a:p>
            <a:endParaRPr lang="en-US" sz="1800" cap="none" dirty="0"/>
          </a:p>
          <a:p>
            <a:r>
              <a:rPr lang="en-US" sz="1800" cap="none" dirty="0"/>
              <a:t>Methods Comparison</a:t>
            </a:r>
          </a:p>
          <a:p>
            <a:endParaRPr lang="en-US" sz="1800" cap="none" dirty="0"/>
          </a:p>
          <a:p>
            <a:endParaRPr lang="en-US" sz="1800" cap="none" dirty="0"/>
          </a:p>
          <a:p>
            <a:endParaRPr lang="en-US" sz="1800" cap="none" dirty="0"/>
          </a:p>
          <a:p>
            <a:endParaRPr lang="en-US" sz="1800" cap="none" dirty="0"/>
          </a:p>
        </p:txBody>
      </p:sp>
    </p:spTree>
    <p:extLst>
      <p:ext uri="{BB962C8B-B14F-4D97-AF65-F5344CB8AC3E}">
        <p14:creationId xmlns:p14="http://schemas.microsoft.com/office/powerpoint/2010/main" val="143872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="" xmlns:a16="http://schemas.microsoft.com/office/drawing/2014/main" id="{25496B42-CC46-4183-B481-887CD3E8C72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765E2D7E-B7BD-404F-9F71-D6620D37B90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="" xmlns:a16="http://schemas.microsoft.com/office/drawing/2014/main" id="{48FE65CB-EFD8-497D-A30A-093E20EACB0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4"/>
          <a:stretch>
            <a:fillRect/>
          </a:stretch>
        </p:blipFill>
        <p:spPr>
          <a:xfrm>
            <a:off x="675783" y="618517"/>
            <a:ext cx="6844843" cy="5629884"/>
          </a:xfrm>
          <a:prstGeom prst="roundRect">
            <a:avLst>
              <a:gd name="adj" fmla="val 298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E3265C2A-0A58-43AD-A406-8F4478E2875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dirty="0"/>
              <a:t>Data collection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/>
              <a:t>Paper crawled from IEEE under keyword “Computer Science”</a:t>
            </a:r>
          </a:p>
          <a:p>
            <a:pPr>
              <a:lnSpc>
                <a:spcPct val="110000"/>
              </a:lnSpc>
            </a:pPr>
            <a:endParaRPr lang="en-US" sz="1500"/>
          </a:p>
          <a:p>
            <a:pPr>
              <a:lnSpc>
                <a:spcPct val="110000"/>
              </a:lnSpc>
            </a:pPr>
            <a:r>
              <a:rPr lang="en-US" sz="1500"/>
              <a:t>Data includes ”Title”, “Abstracts” and “Keyword”</a:t>
            </a:r>
          </a:p>
          <a:p>
            <a:pPr>
              <a:lnSpc>
                <a:spcPct val="110000"/>
              </a:lnSpc>
            </a:pPr>
            <a:endParaRPr lang="en-US" sz="1500"/>
          </a:p>
          <a:p>
            <a:pPr>
              <a:lnSpc>
                <a:spcPct val="110000"/>
              </a:lnSpc>
            </a:pPr>
            <a:r>
              <a:rPr lang="en-US" sz="1500"/>
              <a:t>First 2000 papers ordered by number of citations for 2017, 2016, 2015, 2014, 2013 and 2012</a:t>
            </a:r>
          </a:p>
          <a:p>
            <a:pPr>
              <a:lnSpc>
                <a:spcPct val="110000"/>
              </a:lnSpc>
            </a:pPr>
            <a:endParaRPr lang="en-US" sz="1500"/>
          </a:p>
          <a:p>
            <a:pPr>
              <a:lnSpc>
                <a:spcPct val="110000"/>
              </a:lnSpc>
            </a:pPr>
            <a:r>
              <a:rPr lang="en-US" sz="1500"/>
              <a:t>Python Selenium crawler, 1 paper per second</a:t>
            </a:r>
          </a:p>
        </p:txBody>
      </p:sp>
    </p:spTree>
    <p:extLst>
      <p:ext uri="{BB962C8B-B14F-4D97-AF65-F5344CB8AC3E}">
        <p14:creationId xmlns:p14="http://schemas.microsoft.com/office/powerpoint/2010/main" val="123494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E3F012C5-2940-4F3E-BB5E-B8B2C9E8291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EB37C977-E7E3-44AC-AEC8-2E27641909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1387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88900" dist="254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A70DF37D-86A3-45DB-B1C1-580462D4BB6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037" b="73004"/>
          <a:stretch/>
        </p:blipFill>
        <p:spPr>
          <a:xfrm>
            <a:off x="1" y="-2"/>
            <a:ext cx="3321978" cy="21967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896" y="960814"/>
            <a:ext cx="2732249" cy="4912936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Top detection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979078" y="960814"/>
            <a:ext cx="6247722" cy="4830385"/>
          </a:xfrm>
        </p:spPr>
        <p:txBody>
          <a:bodyPr anchor="ctr">
            <a:normAutofit/>
          </a:bodyPr>
          <a:lstStyle/>
          <a:p>
            <a:r>
              <a:rPr lang="en-US" sz="2400" cap="none" dirty="0"/>
              <a:t>Latent </a:t>
            </a:r>
            <a:r>
              <a:rPr lang="en-US" sz="2400" cap="none" dirty="0" err="1"/>
              <a:t>Dirichlet</a:t>
            </a:r>
            <a:r>
              <a:rPr lang="en-US" sz="2400" cap="none" dirty="0"/>
              <a:t> </a:t>
            </a:r>
            <a:r>
              <a:rPr lang="en-US" sz="2400" cap="none" dirty="0" smtClean="0"/>
              <a:t>Allocation</a:t>
            </a:r>
          </a:p>
          <a:p>
            <a:endParaRPr lang="en-US" sz="2400" cap="none" dirty="0" smtClean="0"/>
          </a:p>
          <a:p>
            <a:r>
              <a:rPr lang="en-US" sz="2400" cap="none" dirty="0" smtClean="0"/>
              <a:t>Fuzzy Clustering</a:t>
            </a:r>
          </a:p>
          <a:p>
            <a:pPr lvl="1"/>
            <a:r>
              <a:rPr lang="en-US" sz="2000" cap="none" dirty="0" err="1" smtClean="0"/>
              <a:t>Autoencoder</a:t>
            </a:r>
            <a:endParaRPr lang="en-US" sz="2000" cap="none" dirty="0"/>
          </a:p>
          <a:p>
            <a:pPr lvl="1"/>
            <a:r>
              <a:rPr lang="en-US" sz="2000" cap="none" dirty="0" smtClean="0"/>
              <a:t>Word2Vector</a:t>
            </a:r>
          </a:p>
          <a:p>
            <a:pPr lvl="1"/>
            <a:endParaRPr lang="en-US" sz="2000" cap="none" dirty="0" smtClean="0"/>
          </a:p>
          <a:p>
            <a:r>
              <a:rPr lang="en-US" sz="2400" cap="none" dirty="0" smtClean="0"/>
              <a:t>Metrics to determine number of clusters at each level</a:t>
            </a:r>
            <a:endParaRPr lang="en-US" sz="2400" cap="none" dirty="0"/>
          </a:p>
          <a:p>
            <a:endParaRPr lang="en-US" sz="2400" cap="none" dirty="0"/>
          </a:p>
        </p:txBody>
      </p:sp>
    </p:spTree>
    <p:extLst>
      <p:ext uri="{BB962C8B-B14F-4D97-AF65-F5344CB8AC3E}">
        <p14:creationId xmlns:p14="http://schemas.microsoft.com/office/powerpoint/2010/main" val="391301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xmlns="" id="{25496B42-CC46-4183-B481-887CD3E8C72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E2758CE0-F916-4DCE-88D1-71430BE441B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xmlns="" id="{53E559B7-FFF0-4CD8-9260-63346813112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5"/>
          <a:stretch>
            <a:fillRect/>
          </a:stretch>
        </p:blipFill>
        <p:spPr>
          <a:xfrm>
            <a:off x="6095903" y="2083120"/>
            <a:ext cx="5135784" cy="268386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180BC9E0-1901-4FD9-90B5-82D9EE5137E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0120" y="957486"/>
            <a:ext cx="4175471" cy="31319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Latent dirichlet Allocation</a:t>
            </a:r>
          </a:p>
        </p:txBody>
      </p:sp>
    </p:spTree>
    <p:extLst>
      <p:ext uri="{BB962C8B-B14F-4D97-AF65-F5344CB8AC3E}">
        <p14:creationId xmlns:p14="http://schemas.microsoft.com/office/powerpoint/2010/main" val="3009881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Latent </a:t>
            </a:r>
            <a:r>
              <a:rPr lang="en-US" dirty="0" err="1" smtClean="0"/>
              <a:t>dirichlet</a:t>
            </a:r>
            <a:r>
              <a:rPr lang="en-US" dirty="0" smtClean="0"/>
              <a:t> allocation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947712914"/>
              </p:ext>
            </p:extLst>
          </p:nvPr>
        </p:nvGraphicFramePr>
        <p:xfrm>
          <a:off x="913775" y="2062163"/>
          <a:ext cx="10363200" cy="3424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6109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="" xmlns:a16="http://schemas.microsoft.com/office/drawing/2014/main" id="{10D21FCB-56CB-4EFA-A79A-A9A8EC0F72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061" y="2022369"/>
            <a:ext cx="6200163" cy="2356061"/>
          </a:xfrm>
          <a:prstGeom prst="roundRect">
            <a:avLst>
              <a:gd name="adj" fmla="val 2392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B1027BD9-272C-4CC4-9396-1708F8B1F40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Fuzzy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3893978" cy="3424107"/>
          </a:xfrm>
        </p:spPr>
        <p:txBody>
          <a:bodyPr>
            <a:normAutofit/>
          </a:bodyPr>
          <a:lstStyle/>
          <a:p>
            <a:r>
              <a:rPr lang="en-US" sz="1600" cap="none"/>
              <a:t>Extension of k-means clustering</a:t>
            </a:r>
          </a:p>
          <a:p>
            <a:endParaRPr lang="en-US" sz="1600" cap="none"/>
          </a:p>
          <a:p>
            <a:r>
              <a:rPr lang="en-US" sz="1600" cap="none"/>
              <a:t>Soft Clustering </a:t>
            </a:r>
            <a:r>
              <a:rPr lang="mr-IN" sz="1600" cap="none"/>
              <a:t>–</a:t>
            </a:r>
            <a:r>
              <a:rPr lang="en-US" sz="1600" cap="none"/>
              <a:t> Each document belongs to a cluster “partially”</a:t>
            </a:r>
          </a:p>
          <a:p>
            <a:endParaRPr lang="en-US" sz="1600" cap="none"/>
          </a:p>
          <a:p>
            <a:r>
              <a:rPr lang="en-US" sz="1600" cap="none"/>
              <a:t>It does not fit to high dimensional sparse data</a:t>
            </a:r>
          </a:p>
          <a:p>
            <a:endParaRPr lang="en-US" sz="1600" cap="none"/>
          </a:p>
          <a:p>
            <a:endParaRPr lang="en-US" sz="1600" cap="none"/>
          </a:p>
        </p:txBody>
      </p:sp>
    </p:spTree>
    <p:extLst>
      <p:ext uri="{BB962C8B-B14F-4D97-AF65-F5344CB8AC3E}">
        <p14:creationId xmlns:p14="http://schemas.microsoft.com/office/powerpoint/2010/main" val="3622979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39538"/>
            <a:ext cx="10364451" cy="1596177"/>
          </a:xfrm>
        </p:spPr>
        <p:txBody>
          <a:bodyPr/>
          <a:lstStyle/>
          <a:p>
            <a:r>
              <a:rPr lang="en-US" dirty="0" smtClean="0"/>
              <a:t>Fuzzy Clustering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227464303"/>
              </p:ext>
            </p:extLst>
          </p:nvPr>
        </p:nvGraphicFramePr>
        <p:xfrm>
          <a:off x="983047" y="1812910"/>
          <a:ext cx="10363826" cy="34241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20443009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705</TotalTime>
  <Words>729</Words>
  <Application>Microsoft Macintosh PowerPoint</Application>
  <PresentationFormat>Widescreen</PresentationFormat>
  <Paragraphs>137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</vt:lpstr>
      <vt:lpstr>Mangal</vt:lpstr>
      <vt:lpstr>Tw Cen MT</vt:lpstr>
      <vt:lpstr>宋体</vt:lpstr>
      <vt:lpstr>Arial</vt:lpstr>
      <vt:lpstr>Droplet</vt:lpstr>
      <vt:lpstr>FYP Jan Meeting</vt:lpstr>
      <vt:lpstr>Agenda</vt:lpstr>
      <vt:lpstr>Current Progress</vt:lpstr>
      <vt:lpstr>Data collection</vt:lpstr>
      <vt:lpstr>Top detection method</vt:lpstr>
      <vt:lpstr>Latent dirichlet Allocation</vt:lpstr>
      <vt:lpstr>Latent dirichlet allocation</vt:lpstr>
      <vt:lpstr>Fuzzy Clustering</vt:lpstr>
      <vt:lpstr>Fuzzy Clustering</vt:lpstr>
      <vt:lpstr>Dimensionality reduction - Autoencoder</vt:lpstr>
      <vt:lpstr>Dimensionality reduction – Word2Vector</vt:lpstr>
      <vt:lpstr>How many Clusters should I split at each level?</vt:lpstr>
      <vt:lpstr>Method Comparison</vt:lpstr>
      <vt:lpstr>Fuzzy Clustering - autoencoder</vt:lpstr>
      <vt:lpstr>Hierarchical LDA</vt:lpstr>
      <vt:lpstr>Fuzzy clustering – word2vec</vt:lpstr>
      <vt:lpstr>Comparison</vt:lpstr>
      <vt:lpstr>Next step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FYP Jan Meeting</dc:title>
  <dc:creator>#CHEN ZIAO#</dc:creator>
  <cp:lastModifiedBy>#CHEN ZIAO#</cp:lastModifiedBy>
  <cp:revision>40</cp:revision>
  <dcterms:created xsi:type="dcterms:W3CDTF">2018-01-14T06:08:03Z</dcterms:created>
  <dcterms:modified xsi:type="dcterms:W3CDTF">2018-01-18T08:11:08Z</dcterms:modified>
</cp:coreProperties>
</file>

<file path=docProps/thumbnail.jpeg>
</file>